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</p:sldIdLst>
  <p:sldSz cx="9144000" cy="6858000"/>
  <p:notesSz cx="6858000" cy="9144000"/>
  <p:defaultTextStyle>
    <a:lvl1pPr defTabSz="914377">
      <a:defRPr>
        <a:latin typeface="Arial"/>
        <a:ea typeface="Arial"/>
        <a:cs typeface="Arial"/>
        <a:sym typeface="Arial"/>
      </a:defRPr>
    </a:lvl1pPr>
    <a:lvl2pPr indent="457189" defTabSz="914377">
      <a:defRPr>
        <a:latin typeface="Arial"/>
        <a:ea typeface="Arial"/>
        <a:cs typeface="Arial"/>
        <a:sym typeface="Arial"/>
      </a:defRPr>
    </a:lvl2pPr>
    <a:lvl3pPr indent="914377" defTabSz="914377">
      <a:defRPr>
        <a:latin typeface="Arial"/>
        <a:ea typeface="Arial"/>
        <a:cs typeface="Arial"/>
        <a:sym typeface="Arial"/>
      </a:defRPr>
    </a:lvl3pPr>
    <a:lvl4pPr indent="1371565" defTabSz="914377">
      <a:defRPr>
        <a:latin typeface="Arial"/>
        <a:ea typeface="Arial"/>
        <a:cs typeface="Arial"/>
        <a:sym typeface="Arial"/>
      </a:defRPr>
    </a:lvl4pPr>
    <a:lvl5pPr indent="1828754" defTabSz="914377">
      <a:defRPr>
        <a:latin typeface="Arial"/>
        <a:ea typeface="Arial"/>
        <a:cs typeface="Arial"/>
        <a:sym typeface="Arial"/>
      </a:defRPr>
    </a:lvl5pPr>
    <a:lvl6pPr indent="2285943" defTabSz="914377">
      <a:defRPr>
        <a:latin typeface="Arial"/>
        <a:ea typeface="Arial"/>
        <a:cs typeface="Arial"/>
        <a:sym typeface="Arial"/>
      </a:defRPr>
    </a:lvl6pPr>
    <a:lvl7pPr indent="2743131" defTabSz="914377">
      <a:defRPr>
        <a:latin typeface="Arial"/>
        <a:ea typeface="Arial"/>
        <a:cs typeface="Arial"/>
        <a:sym typeface="Arial"/>
      </a:defRPr>
    </a:lvl7pPr>
    <a:lvl8pPr indent="3200319" defTabSz="914377">
      <a:defRPr>
        <a:latin typeface="Arial"/>
        <a:ea typeface="Arial"/>
        <a:cs typeface="Arial"/>
        <a:sym typeface="Arial"/>
      </a:defRPr>
    </a:lvl8pPr>
    <a:lvl9pPr indent="3657508" defTabSz="914377">
      <a:defRPr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EFE"/>
              </a:solidFill>
              <a:prstDash val="solid"/>
              <a:bevel/>
            </a:ln>
          </a:left>
          <a:right>
            <a:ln w="12700" cap="flat">
              <a:solidFill>
                <a:srgbClr val="FFFEFE"/>
              </a:solidFill>
              <a:prstDash val="solid"/>
              <a:bevel/>
            </a:ln>
          </a:right>
          <a:top>
            <a:ln w="12700" cap="flat">
              <a:solidFill>
                <a:srgbClr val="FFFEFE"/>
              </a:solidFill>
              <a:prstDash val="solid"/>
              <a:bevel/>
            </a:ln>
          </a:top>
          <a:bottom>
            <a:ln w="12700" cap="flat">
              <a:solidFill>
                <a:srgbClr val="FFFEFE"/>
              </a:solidFill>
              <a:prstDash val="solid"/>
              <a:bevel/>
            </a:ln>
          </a:bottom>
          <a:insideH>
            <a:ln w="12700" cap="flat">
              <a:solidFill>
                <a:srgbClr val="FFFEFE"/>
              </a:solidFill>
              <a:prstDash val="solid"/>
              <a:bevel/>
            </a:ln>
          </a:insideH>
          <a:insideV>
            <a:ln w="12700" cap="flat">
              <a:solidFill>
                <a:srgbClr val="FFFEFE"/>
              </a:solidFill>
              <a:prstDash val="solid"/>
              <a:bevel/>
            </a:ln>
          </a:insideV>
        </a:tcBdr>
        <a:fill>
          <a:solidFill>
            <a:srgbClr val="F0CBCB"/>
          </a:solidFill>
        </a:fill>
      </a:tcStyle>
    </a:wholeTbl>
    <a:band2H>
      <a:tcTxStyle b="def" i="def"/>
      <a:tcStyle>
        <a:tcBdr/>
        <a:fill>
          <a:solidFill>
            <a:srgbClr val="F8E7E7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bevel/>
            </a:ln>
          </a:left>
          <a:right>
            <a:ln w="12700" cap="flat">
              <a:solidFill>
                <a:srgbClr val="FFFEFE"/>
              </a:solidFill>
              <a:prstDash val="solid"/>
              <a:bevel/>
            </a:ln>
          </a:right>
          <a:top>
            <a:ln w="12700" cap="flat">
              <a:solidFill>
                <a:srgbClr val="FFFEFE"/>
              </a:solidFill>
              <a:prstDash val="solid"/>
              <a:bevel/>
            </a:ln>
          </a:top>
          <a:bottom>
            <a:ln w="12700" cap="flat">
              <a:solidFill>
                <a:srgbClr val="FFFEFE"/>
              </a:solidFill>
              <a:prstDash val="solid"/>
              <a:bevel/>
            </a:ln>
          </a:bottom>
          <a:insideH>
            <a:ln w="12700" cap="flat">
              <a:solidFill>
                <a:srgbClr val="FFFEFE"/>
              </a:solidFill>
              <a:prstDash val="solid"/>
              <a:bevel/>
            </a:ln>
          </a:insideH>
          <a:insideV>
            <a:ln w="12700" cap="flat">
              <a:solidFill>
                <a:srgbClr val="FFFEFE"/>
              </a:solidFill>
              <a:prstDash val="solid"/>
              <a:bevel/>
            </a:ln>
          </a:insideV>
        </a:tcBdr>
        <a:fill>
          <a:solidFill>
            <a:srgbClr val="D8222A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bevel/>
            </a:ln>
          </a:left>
          <a:right>
            <a:ln w="12700" cap="flat">
              <a:solidFill>
                <a:srgbClr val="FFFEFE"/>
              </a:solidFill>
              <a:prstDash val="solid"/>
              <a:bevel/>
            </a:ln>
          </a:right>
          <a:top>
            <a:ln w="38100" cap="flat">
              <a:solidFill>
                <a:srgbClr val="FFFEFE"/>
              </a:solidFill>
              <a:prstDash val="solid"/>
              <a:bevel/>
            </a:ln>
          </a:top>
          <a:bottom>
            <a:ln w="12700" cap="flat">
              <a:solidFill>
                <a:srgbClr val="FFFEFE"/>
              </a:solidFill>
              <a:prstDash val="solid"/>
              <a:bevel/>
            </a:ln>
          </a:bottom>
          <a:insideH>
            <a:ln w="12700" cap="flat">
              <a:solidFill>
                <a:srgbClr val="FFFEFE"/>
              </a:solidFill>
              <a:prstDash val="solid"/>
              <a:bevel/>
            </a:ln>
          </a:insideH>
          <a:insideV>
            <a:ln w="12700" cap="flat">
              <a:solidFill>
                <a:srgbClr val="FFFEFE"/>
              </a:solidFill>
              <a:prstDash val="solid"/>
              <a:bevel/>
            </a:ln>
          </a:insideV>
        </a:tcBdr>
        <a:fill>
          <a:solidFill>
            <a:srgbClr val="D8222A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bevel/>
            </a:ln>
          </a:left>
          <a:right>
            <a:ln w="12700" cap="flat">
              <a:solidFill>
                <a:srgbClr val="FFFEFE"/>
              </a:solidFill>
              <a:prstDash val="solid"/>
              <a:bevel/>
            </a:ln>
          </a:right>
          <a:top>
            <a:ln w="12700" cap="flat">
              <a:solidFill>
                <a:srgbClr val="FFFEFE"/>
              </a:solidFill>
              <a:prstDash val="solid"/>
              <a:bevel/>
            </a:ln>
          </a:top>
          <a:bottom>
            <a:ln w="38100" cap="flat">
              <a:solidFill>
                <a:srgbClr val="FFFEFE"/>
              </a:solidFill>
              <a:prstDash val="solid"/>
              <a:bevel/>
            </a:ln>
          </a:bottom>
          <a:insideH>
            <a:ln w="12700" cap="flat">
              <a:solidFill>
                <a:srgbClr val="FFFEFE"/>
              </a:solidFill>
              <a:prstDash val="solid"/>
              <a:bevel/>
            </a:ln>
          </a:insideH>
          <a:insideV>
            <a:ln w="12700" cap="flat">
              <a:solidFill>
                <a:srgbClr val="FFFEFE"/>
              </a:solidFill>
              <a:prstDash val="solid"/>
              <a:bevel/>
            </a:ln>
          </a:insideV>
        </a:tcBdr>
        <a:fill>
          <a:solidFill>
            <a:srgbClr val="D8222A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EFE"/>
              </a:solidFill>
              <a:prstDash val="solid"/>
              <a:bevel/>
            </a:ln>
          </a:left>
          <a:right>
            <a:ln w="12700" cap="flat">
              <a:solidFill>
                <a:srgbClr val="FFFEFE"/>
              </a:solidFill>
              <a:prstDash val="solid"/>
              <a:bevel/>
            </a:ln>
          </a:right>
          <a:top>
            <a:ln w="12700" cap="flat">
              <a:solidFill>
                <a:srgbClr val="FFFEFE"/>
              </a:solidFill>
              <a:prstDash val="solid"/>
              <a:bevel/>
            </a:ln>
          </a:top>
          <a:bottom>
            <a:ln w="12700" cap="flat">
              <a:solidFill>
                <a:srgbClr val="FFFEFE"/>
              </a:solidFill>
              <a:prstDash val="solid"/>
              <a:bevel/>
            </a:ln>
          </a:bottom>
          <a:insideH>
            <a:ln w="12700" cap="flat">
              <a:solidFill>
                <a:srgbClr val="FFFEFE"/>
              </a:solidFill>
              <a:prstDash val="solid"/>
              <a:bevel/>
            </a:ln>
          </a:insideH>
          <a:insideV>
            <a:ln w="12700" cap="flat">
              <a:solidFill>
                <a:srgbClr val="FFFEFE"/>
              </a:solidFill>
              <a:prstDash val="solid"/>
              <a:bevel/>
            </a:ln>
          </a:insideV>
        </a:tcBdr>
        <a:fill>
          <a:solidFill>
            <a:srgbClr val="D2E2E2"/>
          </a:solidFill>
        </a:fill>
      </a:tcStyle>
    </a:wholeTbl>
    <a:band2H>
      <a:tcTxStyle b="def" i="def"/>
      <a:tcStyle>
        <a:tcBdr/>
        <a:fill>
          <a:solidFill>
            <a:srgbClr val="EAF1F1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bevel/>
            </a:ln>
          </a:left>
          <a:right>
            <a:ln w="12700" cap="flat">
              <a:solidFill>
                <a:srgbClr val="FFFEFE"/>
              </a:solidFill>
              <a:prstDash val="solid"/>
              <a:bevel/>
            </a:ln>
          </a:right>
          <a:top>
            <a:ln w="12700" cap="flat">
              <a:solidFill>
                <a:srgbClr val="FFFEFE"/>
              </a:solidFill>
              <a:prstDash val="solid"/>
              <a:bevel/>
            </a:ln>
          </a:top>
          <a:bottom>
            <a:ln w="12700" cap="flat">
              <a:solidFill>
                <a:srgbClr val="FFFEFE"/>
              </a:solidFill>
              <a:prstDash val="solid"/>
              <a:bevel/>
            </a:ln>
          </a:bottom>
          <a:insideH>
            <a:ln w="12700" cap="flat">
              <a:solidFill>
                <a:srgbClr val="FFFEFE"/>
              </a:solidFill>
              <a:prstDash val="solid"/>
              <a:bevel/>
            </a:ln>
          </a:insideH>
          <a:insideV>
            <a:ln w="12700" cap="flat">
              <a:solidFill>
                <a:srgbClr val="FFFEFE"/>
              </a:solidFill>
              <a:prstDash val="solid"/>
              <a:bevel/>
            </a:ln>
          </a:insideV>
        </a:tcBdr>
        <a:fill>
          <a:solidFill>
            <a:srgbClr val="66ABAD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bevel/>
            </a:ln>
          </a:left>
          <a:right>
            <a:ln w="12700" cap="flat">
              <a:solidFill>
                <a:srgbClr val="FFFEFE"/>
              </a:solidFill>
              <a:prstDash val="solid"/>
              <a:bevel/>
            </a:ln>
          </a:right>
          <a:top>
            <a:ln w="38100" cap="flat">
              <a:solidFill>
                <a:srgbClr val="FFFEFE"/>
              </a:solidFill>
              <a:prstDash val="solid"/>
              <a:bevel/>
            </a:ln>
          </a:top>
          <a:bottom>
            <a:ln w="12700" cap="flat">
              <a:solidFill>
                <a:srgbClr val="FFFEFE"/>
              </a:solidFill>
              <a:prstDash val="solid"/>
              <a:bevel/>
            </a:ln>
          </a:bottom>
          <a:insideH>
            <a:ln w="12700" cap="flat">
              <a:solidFill>
                <a:srgbClr val="FFFEFE"/>
              </a:solidFill>
              <a:prstDash val="solid"/>
              <a:bevel/>
            </a:ln>
          </a:insideH>
          <a:insideV>
            <a:ln w="12700" cap="flat">
              <a:solidFill>
                <a:srgbClr val="FFFEFE"/>
              </a:solidFill>
              <a:prstDash val="solid"/>
              <a:bevel/>
            </a:ln>
          </a:insideV>
        </a:tcBdr>
        <a:fill>
          <a:solidFill>
            <a:srgbClr val="66ABAD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bevel/>
            </a:ln>
          </a:left>
          <a:right>
            <a:ln w="12700" cap="flat">
              <a:solidFill>
                <a:srgbClr val="FFFEFE"/>
              </a:solidFill>
              <a:prstDash val="solid"/>
              <a:bevel/>
            </a:ln>
          </a:right>
          <a:top>
            <a:ln w="12700" cap="flat">
              <a:solidFill>
                <a:srgbClr val="FFFEFE"/>
              </a:solidFill>
              <a:prstDash val="solid"/>
              <a:bevel/>
            </a:ln>
          </a:top>
          <a:bottom>
            <a:ln w="38100" cap="flat">
              <a:solidFill>
                <a:srgbClr val="FFFEFE"/>
              </a:solidFill>
              <a:prstDash val="solid"/>
              <a:bevel/>
            </a:ln>
          </a:bottom>
          <a:insideH>
            <a:ln w="12700" cap="flat">
              <a:solidFill>
                <a:srgbClr val="FFFEFE"/>
              </a:solidFill>
              <a:prstDash val="solid"/>
              <a:bevel/>
            </a:ln>
          </a:insideH>
          <a:insideV>
            <a:ln w="12700" cap="flat">
              <a:solidFill>
                <a:srgbClr val="FFFEFE"/>
              </a:solidFill>
              <a:prstDash val="solid"/>
              <a:bevel/>
            </a:ln>
          </a:insideV>
        </a:tcBdr>
        <a:fill>
          <a:solidFill>
            <a:srgbClr val="66ABAD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EFE"/>
              </a:solidFill>
              <a:prstDash val="solid"/>
              <a:bevel/>
            </a:ln>
          </a:left>
          <a:right>
            <a:ln w="12700" cap="flat">
              <a:solidFill>
                <a:srgbClr val="FFFEFE"/>
              </a:solidFill>
              <a:prstDash val="solid"/>
              <a:bevel/>
            </a:ln>
          </a:right>
          <a:top>
            <a:ln w="12700" cap="flat">
              <a:solidFill>
                <a:srgbClr val="FFFEFE"/>
              </a:solidFill>
              <a:prstDash val="solid"/>
              <a:bevel/>
            </a:ln>
          </a:top>
          <a:bottom>
            <a:ln w="12700" cap="flat">
              <a:solidFill>
                <a:srgbClr val="FFFEFE"/>
              </a:solidFill>
              <a:prstDash val="solid"/>
              <a:bevel/>
            </a:ln>
          </a:bottom>
          <a:insideH>
            <a:ln w="12700" cap="flat">
              <a:solidFill>
                <a:srgbClr val="FFFEFE"/>
              </a:solidFill>
              <a:prstDash val="solid"/>
              <a:bevel/>
            </a:ln>
          </a:insideH>
          <a:insideV>
            <a:ln w="12700" cap="flat">
              <a:solidFill>
                <a:srgbClr val="FFFEFE"/>
              </a:solidFill>
              <a:prstDash val="solid"/>
              <a:bevel/>
            </a:ln>
          </a:insideV>
        </a:tcBdr>
        <a:fill>
          <a:solidFill>
            <a:srgbClr val="CED2D7"/>
          </a:solidFill>
        </a:fill>
      </a:tcStyle>
    </a:wholeTbl>
    <a:band2H>
      <a:tcTxStyle b="def" i="def"/>
      <a:tcStyle>
        <a:tcBdr/>
        <a:fill>
          <a:solidFill>
            <a:srgbClr val="E8EAEC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bevel/>
            </a:ln>
          </a:left>
          <a:right>
            <a:ln w="12700" cap="flat">
              <a:solidFill>
                <a:srgbClr val="FFFEFE"/>
              </a:solidFill>
              <a:prstDash val="solid"/>
              <a:bevel/>
            </a:ln>
          </a:right>
          <a:top>
            <a:ln w="12700" cap="flat">
              <a:solidFill>
                <a:srgbClr val="FFFEFE"/>
              </a:solidFill>
              <a:prstDash val="solid"/>
              <a:bevel/>
            </a:ln>
          </a:top>
          <a:bottom>
            <a:ln w="12700" cap="flat">
              <a:solidFill>
                <a:srgbClr val="FFFEFE"/>
              </a:solidFill>
              <a:prstDash val="solid"/>
              <a:bevel/>
            </a:ln>
          </a:bottom>
          <a:insideH>
            <a:ln w="12700" cap="flat">
              <a:solidFill>
                <a:srgbClr val="FFFEFE"/>
              </a:solidFill>
              <a:prstDash val="solid"/>
              <a:bevel/>
            </a:ln>
          </a:insideH>
          <a:insideV>
            <a:ln w="12700" cap="flat">
              <a:solidFill>
                <a:srgbClr val="FFFEFE"/>
              </a:solidFill>
              <a:prstDash val="solid"/>
              <a:bevel/>
            </a:ln>
          </a:insideV>
        </a:tcBdr>
        <a:fill>
          <a:solidFill>
            <a:srgbClr val="49667E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FF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bevel/>
            </a:ln>
          </a:left>
          <a:right>
            <a:ln w="12700" cap="flat">
              <a:solidFill>
                <a:srgbClr val="FFFEFE"/>
              </a:solidFill>
              <a:prstDash val="solid"/>
              <a:bevel/>
            </a:ln>
          </a:right>
          <a:top>
            <a:ln w="38100" cap="flat">
              <a:solidFill>
                <a:srgbClr val="FFFEFE"/>
              </a:solidFill>
              <a:prstDash val="solid"/>
              <a:bevel/>
            </a:ln>
          </a:top>
          <a:bottom>
            <a:ln w="12700" cap="flat">
              <a:solidFill>
                <a:srgbClr val="FFFEFE"/>
              </a:solidFill>
              <a:prstDash val="solid"/>
              <a:bevel/>
            </a:ln>
          </a:bottom>
          <a:insideH>
            <a:ln w="12700" cap="flat">
              <a:solidFill>
                <a:srgbClr val="FFFEFE"/>
              </a:solidFill>
              <a:prstDash val="solid"/>
              <a:bevel/>
            </a:ln>
          </a:insideH>
          <a:insideV>
            <a:ln w="12700" cap="flat">
              <a:solidFill>
                <a:srgbClr val="FFFEFE"/>
              </a:solidFill>
              <a:prstDash val="solid"/>
              <a:bevel/>
            </a:ln>
          </a:insideV>
        </a:tcBdr>
        <a:fill>
          <a:solidFill>
            <a:srgbClr val="49667E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bevel/>
            </a:ln>
          </a:left>
          <a:right>
            <a:ln w="12700" cap="flat">
              <a:solidFill>
                <a:srgbClr val="FFFEFE"/>
              </a:solidFill>
              <a:prstDash val="solid"/>
              <a:bevel/>
            </a:ln>
          </a:right>
          <a:top>
            <a:ln w="12700" cap="flat">
              <a:solidFill>
                <a:srgbClr val="FFFEFE"/>
              </a:solidFill>
              <a:prstDash val="solid"/>
              <a:bevel/>
            </a:ln>
          </a:top>
          <a:bottom>
            <a:ln w="38100" cap="flat">
              <a:solidFill>
                <a:srgbClr val="FFFEFE"/>
              </a:solidFill>
              <a:prstDash val="solid"/>
              <a:bevel/>
            </a:ln>
          </a:bottom>
          <a:insideH>
            <a:ln w="12700" cap="flat">
              <a:solidFill>
                <a:srgbClr val="FFFEFE"/>
              </a:solidFill>
              <a:prstDash val="solid"/>
              <a:bevel/>
            </a:ln>
          </a:insideH>
          <a:insideV>
            <a:ln w="12700" cap="flat">
              <a:solidFill>
                <a:srgbClr val="FFFEFE"/>
              </a:solidFill>
              <a:prstDash val="solid"/>
              <a:bevel/>
            </a:ln>
          </a:insideV>
        </a:tcBdr>
        <a:fill>
          <a:solidFill>
            <a:srgbClr val="49667E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EFE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8222A"/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EFE"/>
          </a:solidFill>
        </a:fill>
      </a:tcStyle>
    </a:lastRow>
    <a:firstRow>
      <a:tcTxStyle b="on" i="on">
        <a:font>
          <a:latin typeface="Arial"/>
          <a:ea typeface="Arial"/>
          <a:cs typeface="Arial"/>
        </a:font>
        <a:srgbClr val="FFFEF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8222A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EFE"/>
              </a:solidFill>
              <a:prstDash val="solid"/>
              <a:bevel/>
            </a:ln>
          </a:left>
          <a:right>
            <a:ln w="12700" cap="flat">
              <a:solidFill>
                <a:srgbClr val="FFFEFE"/>
              </a:solidFill>
              <a:prstDash val="solid"/>
              <a:bevel/>
            </a:ln>
          </a:right>
          <a:top>
            <a:ln w="12700" cap="flat">
              <a:solidFill>
                <a:srgbClr val="FFFEFE"/>
              </a:solidFill>
              <a:prstDash val="solid"/>
              <a:bevel/>
            </a:ln>
          </a:top>
          <a:bottom>
            <a:ln w="12700" cap="flat">
              <a:solidFill>
                <a:srgbClr val="FFFEFE"/>
              </a:solidFill>
              <a:prstDash val="solid"/>
              <a:bevel/>
            </a:ln>
          </a:bottom>
          <a:insideH>
            <a:ln w="12700" cap="flat">
              <a:solidFill>
                <a:srgbClr val="FFFEFE"/>
              </a:solidFill>
              <a:prstDash val="solid"/>
              <a:bevel/>
            </a:ln>
          </a:insideH>
          <a:insideV>
            <a:ln w="12700" cap="flat">
              <a:solidFill>
                <a:srgbClr val="FFFEFE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FF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bevel/>
            </a:ln>
          </a:left>
          <a:right>
            <a:ln w="12700" cap="flat">
              <a:solidFill>
                <a:srgbClr val="FFFEFE"/>
              </a:solidFill>
              <a:prstDash val="solid"/>
              <a:bevel/>
            </a:ln>
          </a:right>
          <a:top>
            <a:ln w="12700" cap="flat">
              <a:solidFill>
                <a:srgbClr val="FFFEFE"/>
              </a:solidFill>
              <a:prstDash val="solid"/>
              <a:bevel/>
            </a:ln>
          </a:top>
          <a:bottom>
            <a:ln w="12700" cap="flat">
              <a:solidFill>
                <a:srgbClr val="FFFEFE"/>
              </a:solidFill>
              <a:prstDash val="solid"/>
              <a:bevel/>
            </a:ln>
          </a:bottom>
          <a:insideH>
            <a:ln w="12700" cap="flat">
              <a:solidFill>
                <a:srgbClr val="FFFEFE"/>
              </a:solidFill>
              <a:prstDash val="solid"/>
              <a:bevel/>
            </a:ln>
          </a:insideH>
          <a:insideV>
            <a:ln w="12700" cap="flat">
              <a:solidFill>
                <a:srgbClr val="FFFEFE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Arial"/>
          <a:ea typeface="Arial"/>
          <a:cs typeface="Arial"/>
        </a:font>
        <a:srgbClr val="FF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bevel/>
            </a:ln>
          </a:left>
          <a:right>
            <a:ln w="12700" cap="flat">
              <a:solidFill>
                <a:srgbClr val="FFFEFE"/>
              </a:solidFill>
              <a:prstDash val="solid"/>
              <a:bevel/>
            </a:ln>
          </a:right>
          <a:top>
            <a:ln w="38100" cap="flat">
              <a:solidFill>
                <a:srgbClr val="FFFEFE"/>
              </a:solidFill>
              <a:prstDash val="solid"/>
              <a:bevel/>
            </a:ln>
          </a:top>
          <a:bottom>
            <a:ln w="12700" cap="flat">
              <a:solidFill>
                <a:srgbClr val="FFFEFE"/>
              </a:solidFill>
              <a:prstDash val="solid"/>
              <a:bevel/>
            </a:ln>
          </a:bottom>
          <a:insideH>
            <a:ln w="12700" cap="flat">
              <a:solidFill>
                <a:srgbClr val="FFFEFE"/>
              </a:solidFill>
              <a:prstDash val="solid"/>
              <a:bevel/>
            </a:ln>
          </a:insideH>
          <a:insideV>
            <a:ln w="12700" cap="flat">
              <a:solidFill>
                <a:srgbClr val="FFFEFE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Arial"/>
          <a:ea typeface="Arial"/>
          <a:cs typeface="Arial"/>
        </a:font>
        <a:srgbClr val="FFFEFE"/>
      </a:tcTxStyle>
      <a:tcStyle>
        <a:tcBdr>
          <a:left>
            <a:ln w="12700" cap="flat">
              <a:solidFill>
                <a:srgbClr val="FFFEFE"/>
              </a:solidFill>
              <a:prstDash val="solid"/>
              <a:bevel/>
            </a:ln>
          </a:left>
          <a:right>
            <a:ln w="12700" cap="flat">
              <a:solidFill>
                <a:srgbClr val="FFFEFE"/>
              </a:solidFill>
              <a:prstDash val="solid"/>
              <a:bevel/>
            </a:ln>
          </a:right>
          <a:top>
            <a:ln w="12700" cap="flat">
              <a:solidFill>
                <a:srgbClr val="FFFEFE"/>
              </a:solidFill>
              <a:prstDash val="solid"/>
              <a:bevel/>
            </a:ln>
          </a:top>
          <a:bottom>
            <a:ln w="38100" cap="flat">
              <a:solidFill>
                <a:srgbClr val="FFFEFE"/>
              </a:solidFill>
              <a:prstDash val="solid"/>
              <a:bevel/>
            </a:ln>
          </a:bottom>
          <a:insideH>
            <a:ln w="12700" cap="flat">
              <a:solidFill>
                <a:srgbClr val="FFFEFE"/>
              </a:solidFill>
              <a:prstDash val="solid"/>
              <a:bevel/>
            </a:ln>
          </a:insideH>
          <a:insideV>
            <a:ln w="12700" cap="flat">
              <a:solidFill>
                <a:srgbClr val="FFFEFE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hape 8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89" name="Shape 8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<Relationships xmlns="http://schemas.openxmlformats.org/package/2006/relationships"><Relationship Id="rId1" Type="http://schemas.openxmlformats.org/officeDocument/2006/relationships/slide" Target="../slides/slide1.xml"/><Relationship Id="rId2" Type="http://schemas.openxmlformats.org/officeDocument/2006/relationships/notesMaster" Target="../notesMasters/notesMaster1.xml"/></Relationships>

</file>

<file path=ppt/notesSlides/_rels/notesSlide2.xml.rels><?xml version="1.0" encoding="UTF-8" standalone="yes"?><Relationships xmlns="http://schemas.openxmlformats.org/package/2006/relationships"><Relationship Id="rId1" Type="http://schemas.openxmlformats.org/officeDocument/2006/relationships/slide" Target="../slides/slide2.xml"/><Relationship Id="rId2" Type="http://schemas.openxmlformats.org/officeDocument/2006/relationships/notesMaster" Target="../notesMasters/notesMaster1.xml"/></Relationships>

</file>

<file path=ppt/notesSlides/_rels/notesSlide3.xml.rels><?xml version="1.0" encoding="UTF-8" standalone="yes"?><Relationships xmlns="http://schemas.openxmlformats.org/package/2006/relationships"><Relationship Id="rId1" Type="http://schemas.openxmlformats.org/officeDocument/2006/relationships/slide" Target="../slides/slide4.xml"/><Relationship Id="rId2" Type="http://schemas.openxmlformats.org/officeDocument/2006/relationships/notesMaster" Target="../notesMasters/notesMaster1.xml"/></Relationships>

</file>

<file path=ppt/notesSlides/_rels/notesSlide4.xml.rels><?xml version="1.0" encoding="UTF-8" standalone="yes"?><Relationships xmlns="http://schemas.openxmlformats.org/package/2006/relationships"><Relationship Id="rId1" Type="http://schemas.openxmlformats.org/officeDocument/2006/relationships/slide" Target="../slides/slide5.xml"/><Relationship Id="rId2" Type="http://schemas.openxmlformats.org/officeDocument/2006/relationships/notesMaster" Target="../notesMasters/notesMaster1.xml"/></Relationships>

</file>

<file path=ppt/notesSlides/_rels/notesSlide5.xml.rels><?xml version="1.0" encoding="UTF-8" standalone="yes"?><Relationships xmlns="http://schemas.openxmlformats.org/package/2006/relationships"><Relationship Id="rId1" Type="http://schemas.openxmlformats.org/officeDocument/2006/relationships/slide" Target="../slides/slide6.xml"/><Relationship Id="rId2" Type="http://schemas.openxmlformats.org/officeDocument/2006/relationships/notesMaster" Target="../notesMasters/notesMaster1.xml"/></Relationships>

</file>

<file path=ppt/notesSlides/_rels/notesSlide6.xml.rels><?xml version="1.0" encoding="UTF-8" standalone="yes"?><Relationships xmlns="http://schemas.openxmlformats.org/package/2006/relationships"><Relationship Id="rId1" Type="http://schemas.openxmlformats.org/officeDocument/2006/relationships/slide" Target="../slides/slide7.xml"/><Relationship Id="rId2" Type="http://schemas.openxmlformats.org/officeDocument/2006/relationships/notesMaster" Target="../notesMasters/notesMaster1.xml"/></Relationships>

</file>

<file path=ppt/notesSlides/_rels/notesSlide7.xml.rels><?xml version="1.0" encoding="UTF-8" standalone="yes"?><Relationships xmlns="http://schemas.openxmlformats.org/package/2006/relationships"><Relationship Id="rId1" Type="http://schemas.openxmlformats.org/officeDocument/2006/relationships/slide" Target="../slides/slide9.xml"/><Relationship Id="rId2" Type="http://schemas.openxmlformats.org/officeDocument/2006/relationships/notesMaster" Target="../notesMasters/notesMaster1.xml"/></Relationships>

</file>

<file path=ppt/notesSlides/_rels/notesSlide8.xml.rels><?xml version="1.0" encoding="UTF-8" standalone="yes"?><Relationships xmlns="http://schemas.openxmlformats.org/package/2006/relationships"><Relationship Id="rId1" Type="http://schemas.openxmlformats.org/officeDocument/2006/relationships/slide" Target="../slides/slide10.xml"/><Relationship Id="rId2" Type="http://schemas.openxmlformats.org/officeDocument/2006/relationships/notesMaster" Target="../notesMasters/notesMaster1.xml"/></Relationships>
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95" name="Shape 95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377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No two days are the same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Yet they are similar in some ways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One thing for sure is every day is a day to bless.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Even God has it on His to do list.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Psalm 68:19 tells us that He </a:t>
            </a:r>
            <a:r>
              <a:rPr i="1" sz="1200">
                <a:latin typeface="Calibri"/>
                <a:ea typeface="Calibri"/>
                <a:cs typeface="Calibri"/>
                <a:sym typeface="Calibri"/>
              </a:rPr>
              <a:t>loads us with benefits everyday</a:t>
            </a:r>
            <a:r>
              <a:rPr sz="1200">
                <a:latin typeface="Calibri"/>
                <a:ea typeface="Calibri"/>
                <a:cs typeface="Calibri"/>
                <a:sym typeface="Calibri"/>
              </a:rPr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00" name="Shape 10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377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1200"/>
              <a:t>Blessing others is a happy thing – not just for them but for us who are privileged to bless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09" name="Shape 109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377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My parents took me to Nigeria when they moved back to their home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It was safe and familiar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I had what I needed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I had family and friends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I  moved back to UK in 1995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I was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10000"/>
              </a:lnSpc>
              <a:spcBef>
                <a:spcPts val="1200"/>
              </a:spcBef>
              <a:defRPr sz="1800"/>
            </a:pPr>
            <a:r>
              <a:rPr sz="1200">
                <a:latin typeface="Rubik"/>
                <a:ea typeface="Rubik"/>
                <a:cs typeface="Rubik"/>
                <a:sym typeface="Rubik"/>
              </a:rPr>
              <a:t>Lonely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10000"/>
              </a:lnSpc>
              <a:spcBef>
                <a:spcPts val="1200"/>
              </a:spcBef>
              <a:defRPr sz="1800"/>
            </a:pPr>
            <a:r>
              <a:rPr sz="1200">
                <a:latin typeface="Rubik"/>
                <a:ea typeface="Rubik"/>
                <a:cs typeface="Rubik"/>
                <a:sym typeface="Rubik"/>
              </a:rPr>
              <a:t>Confused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10000"/>
              </a:lnSpc>
              <a:spcBef>
                <a:spcPts val="1200"/>
              </a:spcBef>
              <a:defRPr sz="1800"/>
            </a:pPr>
            <a:r>
              <a:rPr sz="1200">
                <a:latin typeface="Rubik"/>
                <a:ea typeface="Rubik"/>
                <a:cs typeface="Rubik"/>
                <a:sym typeface="Rubik"/>
              </a:rPr>
              <a:t>Needy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20" name="Shape 120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377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But help came… My friend Esther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Love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A helping hand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Money 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Time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Voice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Kind words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26" name="Shape 12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377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In 1869, Our founder Rev Stephenson reached out to bless.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He set up a children’s home, which today still blesses.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endParaRPr b="1" i="1"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r>
              <a:rPr b="1" i="1" sz="1200">
                <a:latin typeface="Calibri"/>
                <a:ea typeface="Calibri"/>
                <a:cs typeface="Calibri"/>
                <a:sym typeface="Calibri"/>
              </a:rPr>
              <a:t>Next slide..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At action for Children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31" name="Shape 13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377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From blessing two young boys – the first ones to come into the care of Action for Children as it was then to blessing thousands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370,000 children and families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Disabled children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Young and unemployed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r>
              <a:rPr sz="1200">
                <a:latin typeface="Calibri"/>
                <a:ea typeface="Calibri"/>
                <a:cs typeface="Calibri"/>
                <a:sym typeface="Calibri"/>
              </a:rPr>
              <a:t>Children placed in safe loving homes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r>
              <a:rPr sz="1200">
                <a:latin typeface="Rubik"/>
                <a:ea typeface="Rubik"/>
                <a:cs typeface="Rubik"/>
                <a:sym typeface="Rubik"/>
              </a:rPr>
              <a:t>Over 600 children’s services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lvl="0" defTabSz="914377">
              <a:lnSpc>
                <a:spcPct val="100000"/>
              </a:lnSpc>
              <a:defRPr sz="1800"/>
            </a:pPr>
            <a:endParaRPr sz="12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41" name="Shape 141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lvl="0" defTabSz="914377">
              <a:lnSpc>
                <a:spcPct val="100000"/>
              </a:lnSpc>
              <a:defRPr sz="1800"/>
            </a:pPr>
            <a:r>
              <a:rPr b="1" sz="1200">
                <a:latin typeface="Calibri"/>
                <a:ea typeface="Calibri"/>
                <a:cs typeface="Calibri"/>
                <a:sym typeface="Calibri"/>
              </a:rPr>
              <a:t>Next slide - </a:t>
            </a:r>
            <a:r>
              <a:rPr sz="1200">
                <a:latin typeface="Calibri"/>
                <a:ea typeface="Calibri"/>
                <a:cs typeface="Calibri"/>
                <a:sym typeface="Calibri"/>
              </a:rPr>
              <a:t>Raise money for charity – show them the lent resources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46" name="Shape 146"/>
          <p:cNvSpPr/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377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/>
            </a:pPr>
            <a:r>
              <a:rPr sz="1200"/>
              <a:t>… And that is how action for children works.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/>
          <p:nvPr>
            <p:ph type="title"/>
          </p:nvPr>
        </p:nvSpPr>
        <p:spPr>
          <a:xfrm>
            <a:off x="685800" y="1208134"/>
            <a:ext cx="7772400" cy="2186999"/>
          </a:xfrm>
          <a:prstGeom prst="rect">
            <a:avLst/>
          </a:prstGeom>
        </p:spPr>
        <p:txBody>
          <a:bodyPr/>
          <a:lstStyle>
            <a:lvl1pPr>
              <a:defRPr sz="5400"/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5400">
                <a:solidFill>
                  <a:srgbClr val="D8222A"/>
                </a:solidFill>
              </a:rPr>
              <a:t>Title Text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590050" y="3769743"/>
            <a:ext cx="72001" cy="1476001"/>
            <a:chOff x="0" y="0"/>
            <a:chExt cx="72000" cy="1476000"/>
          </a:xfrm>
        </p:grpSpPr>
        <p:sp>
          <p:nvSpPr>
            <p:cNvPr id="14" name="Shape 14"/>
            <p:cNvSpPr/>
            <p:nvPr/>
          </p:nvSpPr>
          <p:spPr>
            <a:xfrm>
              <a:off x="0" y="0"/>
              <a:ext cx="72001" cy="1476001"/>
            </a:xfrm>
            <a:prstGeom prst="roundRect">
              <a:avLst>
                <a:gd name="adj" fmla="val 50000"/>
              </a:avLst>
            </a:prstGeom>
            <a:solidFill>
              <a:srgbClr val="E3201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5" name="Shape 15"/>
            <p:cNvSpPr/>
            <p:nvPr/>
          </p:nvSpPr>
          <p:spPr>
            <a:xfrm>
              <a:off x="10543" y="562581"/>
              <a:ext cx="50914" cy="35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ctr">
                <a:defRPr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/>
              <a:r>
                <a:t> 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3815184" y="5591549"/>
            <a:ext cx="72001" cy="1188000"/>
            <a:chOff x="0" y="0"/>
            <a:chExt cx="72000" cy="1187999"/>
          </a:xfrm>
        </p:grpSpPr>
        <p:sp>
          <p:nvSpPr>
            <p:cNvPr id="17" name="Shape 17"/>
            <p:cNvSpPr/>
            <p:nvPr/>
          </p:nvSpPr>
          <p:spPr>
            <a:xfrm>
              <a:off x="0" y="0"/>
              <a:ext cx="72001" cy="1188000"/>
            </a:xfrm>
            <a:prstGeom prst="roundRect">
              <a:avLst>
                <a:gd name="adj" fmla="val 50000"/>
              </a:avLst>
            </a:prstGeom>
            <a:solidFill>
              <a:srgbClr val="E3201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18" name="Shape 18"/>
            <p:cNvSpPr/>
            <p:nvPr/>
          </p:nvSpPr>
          <p:spPr>
            <a:xfrm>
              <a:off x="10543" y="418580"/>
              <a:ext cx="50914" cy="35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ctr">
                <a:defRPr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/>
              <a:r>
                <a:t> </a:t>
              </a:r>
            </a:p>
          </p:txBody>
        </p:sp>
      </p:grpSp>
      <p:pic>
        <p:nvPicPr>
          <p:cNvPr id="20" name="image1.png"/>
          <p:cNvPicPr/>
          <p:nvPr/>
        </p:nvPicPr>
        <p:blipFill>
          <a:blip r:embed="rId2">
            <a:extLst/>
          </a:blip>
          <a:srcRect l="0" t="44865" r="0" b="17649"/>
          <a:stretch>
            <a:fillRect/>
          </a:stretch>
        </p:blipFill>
        <p:spPr>
          <a:xfrm>
            <a:off x="8389" y="3292877"/>
            <a:ext cx="9044172" cy="68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image1.png"/>
          <p:cNvPicPr/>
          <p:nvPr/>
        </p:nvPicPr>
        <p:blipFill>
          <a:blip r:embed="rId2">
            <a:extLst/>
          </a:blip>
          <a:srcRect l="0" t="12540" r="0" b="54202"/>
          <a:stretch>
            <a:fillRect/>
          </a:stretch>
        </p:blipFill>
        <p:spPr>
          <a:xfrm>
            <a:off x="8389" y="671150"/>
            <a:ext cx="9044172" cy="603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image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798" y="4739301"/>
            <a:ext cx="4460987" cy="1341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 Blac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itle + Sub-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>
            <p:ph type="title"/>
          </p:nvPr>
        </p:nvSpPr>
        <p:spPr>
          <a:xfrm>
            <a:off x="685800" y="1208136"/>
            <a:ext cx="7772400" cy="1324611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4000">
                <a:solidFill>
                  <a:srgbClr val="D8222A"/>
                </a:solidFill>
              </a:rPr>
              <a:t>Title Text</a:t>
            </a:r>
          </a:p>
        </p:txBody>
      </p:sp>
      <p:sp>
        <p:nvSpPr>
          <p:cNvPr id="25" name="Shape 25"/>
          <p:cNvSpPr/>
          <p:nvPr>
            <p:ph type="body" idx="1"/>
          </p:nvPr>
        </p:nvSpPr>
        <p:spPr>
          <a:xfrm>
            <a:off x="685800" y="2532746"/>
            <a:ext cx="5394960" cy="2839354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2400">
                <a:solidFill>
                  <a:srgbClr val="595959"/>
                </a:solidFill>
              </a:defRPr>
            </a:lvl1pPr>
            <a:lvl2pPr marL="0" indent="457200">
              <a:buClrTx/>
              <a:buSzTx/>
              <a:buFontTx/>
              <a:buNone/>
              <a:defRPr sz="2400">
                <a:solidFill>
                  <a:srgbClr val="595959"/>
                </a:solidFill>
              </a:defRPr>
            </a:lvl2pPr>
            <a:lvl3pPr marL="0" indent="914400">
              <a:buClrTx/>
              <a:buSzTx/>
              <a:buFontTx/>
              <a:buNone/>
              <a:defRPr sz="2400">
                <a:solidFill>
                  <a:srgbClr val="595959"/>
                </a:solidFill>
              </a:defRPr>
            </a:lvl3pPr>
            <a:lvl4pPr marL="0" indent="1371600">
              <a:buClrTx/>
              <a:buSzTx/>
              <a:buFontTx/>
              <a:buNone/>
              <a:defRPr sz="2400">
                <a:solidFill>
                  <a:srgbClr val="595959"/>
                </a:solidFill>
              </a:defRPr>
            </a:lvl4pPr>
            <a:lvl5pPr marL="0" indent="1828800">
              <a:buClrTx/>
              <a:buSzTx/>
              <a:buFontTx/>
              <a:buNone/>
              <a:defRPr sz="2400">
                <a:solidFill>
                  <a:srgbClr val="595959"/>
                </a:solidFill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95959"/>
                </a:solidFill>
              </a:rPr>
              <a:t>Body Level One</a:t>
            </a:r>
            <a:endParaRPr sz="2400">
              <a:solidFill>
                <a:srgbClr val="595959"/>
              </a:solidFill>
            </a:endParaRP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95959"/>
                </a:solidFill>
              </a:rPr>
              <a:t>Body Level Two</a:t>
            </a:r>
            <a:endParaRPr sz="2400">
              <a:solidFill>
                <a:srgbClr val="595959"/>
              </a:solidFill>
            </a:endParaRP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95959"/>
                </a:solidFill>
              </a:rPr>
              <a:t>Body Level Three</a:t>
            </a:r>
            <a:endParaRPr sz="2400">
              <a:solidFill>
                <a:srgbClr val="595959"/>
              </a:solidFill>
            </a:endParaRP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95959"/>
                </a:solidFill>
              </a:rPr>
              <a:t>Body Level Four</a:t>
            </a:r>
            <a:endParaRPr sz="2400">
              <a:solidFill>
                <a:srgbClr val="595959"/>
              </a:solidFill>
            </a:endParaRP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595959"/>
                </a:solidFill>
              </a:rPr>
              <a:t>Body Level Five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1590050" y="4032210"/>
            <a:ext cx="72001" cy="1476001"/>
            <a:chOff x="0" y="0"/>
            <a:chExt cx="72000" cy="1476000"/>
          </a:xfrm>
        </p:grpSpPr>
        <p:sp>
          <p:nvSpPr>
            <p:cNvPr id="26" name="Shape 26"/>
            <p:cNvSpPr/>
            <p:nvPr/>
          </p:nvSpPr>
          <p:spPr>
            <a:xfrm>
              <a:off x="0" y="0"/>
              <a:ext cx="72001" cy="1476001"/>
            </a:xfrm>
            <a:prstGeom prst="roundRect">
              <a:avLst>
                <a:gd name="adj" fmla="val 50000"/>
              </a:avLst>
            </a:prstGeom>
            <a:solidFill>
              <a:srgbClr val="E3201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27" name="Shape 27"/>
            <p:cNvSpPr/>
            <p:nvPr/>
          </p:nvSpPr>
          <p:spPr>
            <a:xfrm>
              <a:off x="10543" y="562581"/>
              <a:ext cx="50914" cy="35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ctr">
                <a:defRPr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/>
              <a:r>
                <a:t> 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3815184" y="5854015"/>
            <a:ext cx="72001" cy="1188001"/>
            <a:chOff x="0" y="0"/>
            <a:chExt cx="72000" cy="1187999"/>
          </a:xfrm>
        </p:grpSpPr>
        <p:sp>
          <p:nvSpPr>
            <p:cNvPr id="29" name="Shape 29"/>
            <p:cNvSpPr/>
            <p:nvPr/>
          </p:nvSpPr>
          <p:spPr>
            <a:xfrm>
              <a:off x="0" y="0"/>
              <a:ext cx="72001" cy="1188000"/>
            </a:xfrm>
            <a:prstGeom prst="roundRect">
              <a:avLst>
                <a:gd name="adj" fmla="val 50000"/>
              </a:avLst>
            </a:prstGeom>
            <a:solidFill>
              <a:srgbClr val="E3201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0" name="Shape 30"/>
            <p:cNvSpPr/>
            <p:nvPr/>
          </p:nvSpPr>
          <p:spPr>
            <a:xfrm>
              <a:off x="10543" y="418580"/>
              <a:ext cx="50914" cy="35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ctr">
                <a:defRPr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/>
              <a:r>
                <a:t> </a:t>
              </a:r>
            </a:p>
          </p:txBody>
        </p:sp>
      </p:grpSp>
      <p:pic>
        <p:nvPicPr>
          <p:cNvPr id="32" name="image1.png"/>
          <p:cNvPicPr/>
          <p:nvPr/>
        </p:nvPicPr>
        <p:blipFill>
          <a:blip r:embed="rId2">
            <a:extLst/>
          </a:blip>
          <a:srcRect l="0" t="44865" r="0" b="17649"/>
          <a:stretch>
            <a:fillRect/>
          </a:stretch>
        </p:blipFill>
        <p:spPr>
          <a:xfrm>
            <a:off x="8389" y="3555343"/>
            <a:ext cx="9044172" cy="680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image1.png"/>
          <p:cNvPicPr/>
          <p:nvPr/>
        </p:nvPicPr>
        <p:blipFill>
          <a:blip r:embed="rId2">
            <a:extLst/>
          </a:blip>
          <a:srcRect l="0" t="12540" r="0" b="54202"/>
          <a:stretch>
            <a:fillRect/>
          </a:stretch>
        </p:blipFill>
        <p:spPr>
          <a:xfrm>
            <a:off x="8389" y="671150"/>
            <a:ext cx="9044172" cy="60350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" name="image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5798" y="5001767"/>
            <a:ext cx="4460987" cy="13413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Heading +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>
            <p:ph type="body" idx="1"/>
          </p:nvPr>
        </p:nvSpPr>
        <p:spPr>
          <a:xfrm>
            <a:off x="629841" y="1490132"/>
            <a:ext cx="5770959" cy="5202921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600"/>
            </a:lvl1pPr>
            <a:lvl2pPr marL="0" indent="457200">
              <a:buClrTx/>
              <a:buSzTx/>
              <a:buFontTx/>
              <a:buNone/>
              <a:defRPr sz="1600"/>
            </a:lvl2pPr>
            <a:lvl3pPr marL="0" indent="914400">
              <a:buClrTx/>
              <a:buSzTx/>
              <a:buFontTx/>
              <a:buNone/>
              <a:defRPr sz="1600"/>
            </a:lvl3pPr>
            <a:lvl4pPr marL="0" indent="1371600">
              <a:buClrTx/>
              <a:buSzTx/>
              <a:buFontTx/>
              <a:buNone/>
              <a:defRPr sz="1600"/>
            </a:lvl4pPr>
            <a:lvl5pPr marL="0" indent="1828800">
              <a:buClrTx/>
              <a:buSzTx/>
              <a:buFontTx/>
              <a:buNone/>
              <a:defRPr sz="1600"/>
            </a:lvl5pPr>
          </a:lstStyle>
          <a:p>
            <a:pPr lvl="0">
              <a:defRPr sz="1800"/>
            </a:pPr>
            <a:r>
              <a:rPr sz="1600"/>
              <a:t>Body Level One</a:t>
            </a:r>
            <a:endParaRPr sz="1600"/>
          </a:p>
          <a:p>
            <a:pPr lvl="1">
              <a:defRPr sz="1800"/>
            </a:pPr>
            <a:r>
              <a:rPr sz="1600"/>
              <a:t>Body Level Two</a:t>
            </a:r>
            <a:endParaRPr sz="1600"/>
          </a:p>
          <a:p>
            <a:pPr lvl="2">
              <a:defRPr sz="1800"/>
            </a:pPr>
            <a:r>
              <a:rPr sz="1600"/>
              <a:t>Body Level Three</a:t>
            </a:r>
            <a:endParaRPr sz="1600"/>
          </a:p>
          <a:p>
            <a:pPr lvl="3">
              <a:defRPr sz="1800"/>
            </a:pPr>
            <a:r>
              <a:rPr sz="1600"/>
              <a:t>Body Level Four</a:t>
            </a:r>
            <a:endParaRPr sz="1600"/>
          </a:p>
          <a:p>
            <a:pPr lvl="4">
              <a:defRPr sz="1800"/>
            </a:pPr>
            <a:r>
              <a:rPr sz="1600"/>
              <a:t>Body Level Five</a:t>
            </a:r>
          </a:p>
        </p:txBody>
      </p:sp>
      <p:sp>
        <p:nvSpPr>
          <p:cNvPr id="37" name="Shape 37"/>
          <p:cNvSpPr/>
          <p:nvPr>
            <p:ph type="title"/>
          </p:nvPr>
        </p:nvSpPr>
        <p:spPr>
          <a:xfrm>
            <a:off x="629839" y="453583"/>
            <a:ext cx="7828362" cy="1036550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D8222A"/>
                </a:solidFill>
              </a:rPr>
              <a:t>Title Text</a:t>
            </a:r>
          </a:p>
        </p:txBody>
      </p:sp>
      <p:grpSp>
        <p:nvGrpSpPr>
          <p:cNvPr id="40" name="Group 40"/>
          <p:cNvGrpSpPr/>
          <p:nvPr/>
        </p:nvGrpSpPr>
        <p:grpSpPr>
          <a:xfrm>
            <a:off x="1205234" y="5235447"/>
            <a:ext cx="54001" cy="714051"/>
            <a:chOff x="0" y="0"/>
            <a:chExt cx="53999" cy="714050"/>
          </a:xfrm>
        </p:grpSpPr>
        <p:sp>
          <p:nvSpPr>
            <p:cNvPr id="38" name="Shape 38"/>
            <p:cNvSpPr/>
            <p:nvPr/>
          </p:nvSpPr>
          <p:spPr>
            <a:xfrm>
              <a:off x="0" y="0"/>
              <a:ext cx="54000" cy="714051"/>
            </a:xfrm>
            <a:prstGeom prst="roundRect">
              <a:avLst>
                <a:gd name="adj" fmla="val 50000"/>
              </a:avLst>
            </a:prstGeom>
            <a:solidFill>
              <a:srgbClr val="E3201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39" name="Shape 39"/>
            <p:cNvSpPr/>
            <p:nvPr/>
          </p:nvSpPr>
          <p:spPr>
            <a:xfrm>
              <a:off x="7907" y="181606"/>
              <a:ext cx="38186" cy="35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ctr">
                <a:defRPr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/>
              <a:r>
                <a:t> </a:t>
              </a:r>
            </a:p>
          </p:txBody>
        </p:sp>
      </p:grpSp>
      <p:pic>
        <p:nvPicPr>
          <p:cNvPr id="41" name="image1.png"/>
          <p:cNvPicPr/>
          <p:nvPr/>
        </p:nvPicPr>
        <p:blipFill>
          <a:blip r:embed="rId2">
            <a:extLst/>
          </a:blip>
          <a:srcRect l="0" t="9866" r="0" b="51617"/>
          <a:stretch>
            <a:fillRect/>
          </a:stretch>
        </p:blipFill>
        <p:spPr>
          <a:xfrm>
            <a:off x="8389" y="1103509"/>
            <a:ext cx="6959339" cy="537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image1.png"/>
          <p:cNvPicPr/>
          <p:nvPr/>
        </p:nvPicPr>
        <p:blipFill>
          <a:blip r:embed="rId2">
            <a:extLst/>
          </a:blip>
          <a:srcRect l="0" t="44865" r="0" b="17649"/>
          <a:stretch>
            <a:fillRect/>
          </a:stretch>
        </p:blipFill>
        <p:spPr>
          <a:xfrm>
            <a:off x="8389" y="4864903"/>
            <a:ext cx="6959339" cy="5234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5" name="Group 45"/>
          <p:cNvGrpSpPr/>
          <p:nvPr/>
        </p:nvGrpSpPr>
        <p:grpSpPr>
          <a:xfrm>
            <a:off x="2633897" y="6206564"/>
            <a:ext cx="54001" cy="792001"/>
            <a:chOff x="0" y="0"/>
            <a:chExt cx="53999" cy="792000"/>
          </a:xfrm>
        </p:grpSpPr>
        <p:sp>
          <p:nvSpPr>
            <p:cNvPr id="43" name="Shape 43"/>
            <p:cNvSpPr/>
            <p:nvPr/>
          </p:nvSpPr>
          <p:spPr>
            <a:xfrm>
              <a:off x="0" y="0"/>
              <a:ext cx="54000" cy="792001"/>
            </a:xfrm>
            <a:prstGeom prst="roundRect">
              <a:avLst>
                <a:gd name="adj" fmla="val 50000"/>
              </a:avLst>
            </a:prstGeom>
            <a:solidFill>
              <a:srgbClr val="E3201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44" name="Shape 44"/>
            <p:cNvSpPr/>
            <p:nvPr/>
          </p:nvSpPr>
          <p:spPr>
            <a:xfrm>
              <a:off x="7907" y="220581"/>
              <a:ext cx="38186" cy="35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ctr">
                <a:defRPr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/>
              <a:r>
                <a:t> </a:t>
              </a:r>
            </a:p>
          </p:txBody>
        </p:sp>
      </p:grpSp>
      <p:pic>
        <p:nvPicPr>
          <p:cNvPr id="46" name="image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839" y="5645201"/>
            <a:ext cx="2857251" cy="8591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1_Heading +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body" idx="1"/>
          </p:nvPr>
        </p:nvSpPr>
        <p:spPr>
          <a:xfrm>
            <a:off x="629841" y="1490132"/>
            <a:ext cx="5770959" cy="5202921"/>
          </a:xfrm>
          <a:prstGeom prst="rect">
            <a:avLst/>
          </a:prstGeom>
        </p:spPr>
        <p:txBody>
          <a:bodyPr/>
          <a:lstStyle>
            <a:lvl1pPr>
              <a:defRPr sz="2000"/>
            </a:lvl1pPr>
            <a:lvl2pPr marL="0" indent="457200">
              <a:buSzTx/>
              <a:buNone/>
              <a:defRPr sz="2000"/>
            </a:lvl2pPr>
            <a:lvl3pPr marL="0" indent="914400">
              <a:buSzTx/>
              <a:buNone/>
              <a:defRPr sz="2000"/>
            </a:lvl3pPr>
            <a:lvl4pPr marL="0" indent="1371600">
              <a:buSzTx/>
              <a:buNone/>
              <a:defRPr sz="2000"/>
            </a:lvl4pPr>
            <a:lvl5pPr marL="0" indent="1828800">
              <a:buSzTx/>
              <a:buNone/>
              <a:defRPr sz="2000"/>
            </a:lvl5pPr>
          </a:lstStyle>
          <a:p>
            <a:pPr lvl="0">
              <a:defRPr sz="1800"/>
            </a:pPr>
            <a:r>
              <a:rPr sz="2000"/>
              <a:t>Body Level One</a:t>
            </a:r>
            <a:endParaRPr sz="2000"/>
          </a:p>
          <a:p>
            <a:pPr lvl="1">
              <a:defRPr sz="1800"/>
            </a:pPr>
            <a:r>
              <a:rPr sz="2000"/>
              <a:t>Body Level Two</a:t>
            </a:r>
            <a:endParaRPr sz="2000"/>
          </a:p>
          <a:p>
            <a:pPr lvl="2">
              <a:defRPr sz="1800"/>
            </a:pPr>
            <a:r>
              <a:rPr sz="2000"/>
              <a:t>Body Level Three</a:t>
            </a:r>
            <a:endParaRPr sz="2000"/>
          </a:p>
          <a:p>
            <a:pPr lvl="3">
              <a:defRPr sz="1800"/>
            </a:pPr>
            <a:r>
              <a:rPr sz="2000"/>
              <a:t>Body Level Four</a:t>
            </a:r>
            <a:endParaRPr sz="2000"/>
          </a:p>
          <a:p>
            <a:pPr lvl="4">
              <a:defRPr sz="1800"/>
            </a:pPr>
            <a:r>
              <a:rPr sz="2000"/>
              <a:t>Body Level Five</a:t>
            </a:r>
          </a:p>
        </p:txBody>
      </p:sp>
      <p:sp>
        <p:nvSpPr>
          <p:cNvPr id="49" name="Shape 49"/>
          <p:cNvSpPr/>
          <p:nvPr>
            <p:ph type="title"/>
          </p:nvPr>
        </p:nvSpPr>
        <p:spPr>
          <a:xfrm>
            <a:off x="629839" y="453583"/>
            <a:ext cx="7828362" cy="1036550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D8222A"/>
                </a:solidFill>
              </a:rPr>
              <a:t>Title Text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1205234" y="5235447"/>
            <a:ext cx="54001" cy="714051"/>
            <a:chOff x="0" y="0"/>
            <a:chExt cx="53999" cy="714050"/>
          </a:xfrm>
        </p:grpSpPr>
        <p:sp>
          <p:nvSpPr>
            <p:cNvPr id="50" name="Shape 50"/>
            <p:cNvSpPr/>
            <p:nvPr/>
          </p:nvSpPr>
          <p:spPr>
            <a:xfrm>
              <a:off x="0" y="0"/>
              <a:ext cx="54000" cy="714051"/>
            </a:xfrm>
            <a:prstGeom prst="roundRect">
              <a:avLst>
                <a:gd name="adj" fmla="val 50000"/>
              </a:avLst>
            </a:prstGeom>
            <a:solidFill>
              <a:srgbClr val="E3201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51" name="Shape 51"/>
            <p:cNvSpPr/>
            <p:nvPr/>
          </p:nvSpPr>
          <p:spPr>
            <a:xfrm>
              <a:off x="7907" y="181606"/>
              <a:ext cx="38186" cy="35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ctr">
                <a:defRPr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/>
              <a:r>
                <a:t> </a:t>
              </a:r>
            </a:p>
          </p:txBody>
        </p:sp>
      </p:grpSp>
      <p:pic>
        <p:nvPicPr>
          <p:cNvPr id="53" name="image1.png"/>
          <p:cNvPicPr/>
          <p:nvPr/>
        </p:nvPicPr>
        <p:blipFill>
          <a:blip r:embed="rId2">
            <a:extLst/>
          </a:blip>
          <a:srcRect l="0" t="9866" r="0" b="51617"/>
          <a:stretch>
            <a:fillRect/>
          </a:stretch>
        </p:blipFill>
        <p:spPr>
          <a:xfrm>
            <a:off x="8389" y="1103509"/>
            <a:ext cx="6959339" cy="537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image1.png"/>
          <p:cNvPicPr/>
          <p:nvPr/>
        </p:nvPicPr>
        <p:blipFill>
          <a:blip r:embed="rId2">
            <a:extLst/>
          </a:blip>
          <a:srcRect l="0" t="44865" r="0" b="17649"/>
          <a:stretch>
            <a:fillRect/>
          </a:stretch>
        </p:blipFill>
        <p:spPr>
          <a:xfrm>
            <a:off x="8389" y="4864903"/>
            <a:ext cx="6959339" cy="5234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7" name="Group 57"/>
          <p:cNvGrpSpPr/>
          <p:nvPr/>
        </p:nvGrpSpPr>
        <p:grpSpPr>
          <a:xfrm>
            <a:off x="2633897" y="6206564"/>
            <a:ext cx="54001" cy="792001"/>
            <a:chOff x="0" y="0"/>
            <a:chExt cx="53999" cy="792000"/>
          </a:xfrm>
        </p:grpSpPr>
        <p:sp>
          <p:nvSpPr>
            <p:cNvPr id="55" name="Shape 55"/>
            <p:cNvSpPr/>
            <p:nvPr/>
          </p:nvSpPr>
          <p:spPr>
            <a:xfrm>
              <a:off x="0" y="0"/>
              <a:ext cx="54000" cy="792001"/>
            </a:xfrm>
            <a:prstGeom prst="roundRect">
              <a:avLst>
                <a:gd name="adj" fmla="val 50000"/>
              </a:avLst>
            </a:prstGeom>
            <a:solidFill>
              <a:srgbClr val="E3201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56" name="Shape 56"/>
            <p:cNvSpPr/>
            <p:nvPr/>
          </p:nvSpPr>
          <p:spPr>
            <a:xfrm>
              <a:off x="7907" y="220581"/>
              <a:ext cx="38186" cy="35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ctr">
                <a:defRPr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/>
              <a:r>
                <a:t> </a:t>
              </a:r>
            </a:p>
          </p:txBody>
        </p:sp>
      </p:grpSp>
      <p:pic>
        <p:nvPicPr>
          <p:cNvPr id="58" name="image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839" y="5645201"/>
            <a:ext cx="2857251" cy="8591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Heading +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Body Level One</a:t>
            </a:r>
            <a:endParaRPr sz="2200"/>
          </a:p>
          <a:p>
            <a:pPr lvl="1">
              <a:defRPr sz="1800"/>
            </a:pPr>
            <a:r>
              <a:rPr sz="2200"/>
              <a:t>Body Level Two</a:t>
            </a:r>
            <a:endParaRPr sz="2200"/>
          </a:p>
          <a:p>
            <a:pPr lvl="2">
              <a:defRPr sz="1800"/>
            </a:pPr>
            <a:r>
              <a:rPr sz="2200"/>
              <a:t>Body Level Three</a:t>
            </a:r>
            <a:endParaRPr sz="2200"/>
          </a:p>
          <a:p>
            <a:pPr lvl="3">
              <a:defRPr sz="1800"/>
            </a:pPr>
            <a:r>
              <a:rPr sz="2200"/>
              <a:t>Body Level Four</a:t>
            </a:r>
            <a:endParaRPr sz="2200"/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  <p:sp>
        <p:nvSpPr>
          <p:cNvPr id="61" name="Shape 61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D8222A"/>
                </a:solidFill>
              </a:rPr>
              <a:t>Title Text</a:t>
            </a:r>
          </a:p>
        </p:txBody>
      </p:sp>
    </p:spTree>
  </p:cSld>
  <p:clrMapOvr>
    <a:masterClrMapping/>
  </p:clrMapOvr>
  <p:transition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Heading, Bullets +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>
            <p:ph type="body" idx="1"/>
          </p:nvPr>
        </p:nvSpPr>
        <p:spPr>
          <a:xfrm>
            <a:off x="4533860" y="1320800"/>
            <a:ext cx="3856296" cy="5447078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200"/>
              <a:t>Body Level One</a:t>
            </a:r>
            <a:endParaRPr sz="2200"/>
          </a:p>
          <a:p>
            <a:pPr lvl="1">
              <a:defRPr sz="1800"/>
            </a:pPr>
            <a:r>
              <a:rPr sz="2200"/>
              <a:t>Body Level Two</a:t>
            </a:r>
            <a:endParaRPr sz="2200"/>
          </a:p>
          <a:p>
            <a:pPr lvl="2">
              <a:defRPr sz="1800"/>
            </a:pPr>
            <a:r>
              <a:rPr sz="2200"/>
              <a:t>Body Level Three</a:t>
            </a:r>
            <a:endParaRPr sz="2200"/>
          </a:p>
          <a:p>
            <a:pPr lvl="3">
              <a:defRPr sz="1800"/>
            </a:pPr>
            <a:r>
              <a:rPr sz="2200"/>
              <a:t>Body Level Four</a:t>
            </a:r>
            <a:endParaRPr sz="2200"/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  <p:sp>
        <p:nvSpPr>
          <p:cNvPr id="64" name="Shape 64"/>
          <p:cNvSpPr/>
          <p:nvPr>
            <p:ph type="title"/>
          </p:nvPr>
        </p:nvSpPr>
        <p:spPr>
          <a:xfrm>
            <a:off x="629841" y="453583"/>
            <a:ext cx="6492174" cy="867218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D8222A"/>
                </a:solidFill>
              </a:rPr>
              <a:t>Title Text</a:t>
            </a:r>
          </a:p>
        </p:txBody>
      </p:sp>
      <p:grpSp>
        <p:nvGrpSpPr>
          <p:cNvPr id="67" name="Group 67"/>
          <p:cNvGrpSpPr/>
          <p:nvPr/>
        </p:nvGrpSpPr>
        <p:grpSpPr>
          <a:xfrm>
            <a:off x="1205234" y="5235447"/>
            <a:ext cx="54001" cy="714051"/>
            <a:chOff x="0" y="0"/>
            <a:chExt cx="53999" cy="714050"/>
          </a:xfrm>
        </p:grpSpPr>
        <p:sp>
          <p:nvSpPr>
            <p:cNvPr id="65" name="Shape 65"/>
            <p:cNvSpPr/>
            <p:nvPr/>
          </p:nvSpPr>
          <p:spPr>
            <a:xfrm>
              <a:off x="0" y="0"/>
              <a:ext cx="54000" cy="714051"/>
            </a:xfrm>
            <a:prstGeom prst="roundRect">
              <a:avLst>
                <a:gd name="adj" fmla="val 50000"/>
              </a:avLst>
            </a:prstGeom>
            <a:solidFill>
              <a:srgbClr val="E3201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6" name="Shape 66"/>
            <p:cNvSpPr/>
            <p:nvPr/>
          </p:nvSpPr>
          <p:spPr>
            <a:xfrm>
              <a:off x="7907" y="181606"/>
              <a:ext cx="38186" cy="35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ctr">
                <a:defRPr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/>
              <a:r>
                <a:t> </a:t>
              </a:r>
            </a:p>
          </p:txBody>
        </p:sp>
      </p:grpSp>
      <p:grpSp>
        <p:nvGrpSpPr>
          <p:cNvPr id="70" name="Group 70"/>
          <p:cNvGrpSpPr/>
          <p:nvPr/>
        </p:nvGrpSpPr>
        <p:grpSpPr>
          <a:xfrm>
            <a:off x="2633897" y="6206564"/>
            <a:ext cx="54001" cy="792001"/>
            <a:chOff x="0" y="0"/>
            <a:chExt cx="53999" cy="792000"/>
          </a:xfrm>
        </p:grpSpPr>
        <p:sp>
          <p:nvSpPr>
            <p:cNvPr id="68" name="Shape 68"/>
            <p:cNvSpPr/>
            <p:nvPr/>
          </p:nvSpPr>
          <p:spPr>
            <a:xfrm>
              <a:off x="0" y="0"/>
              <a:ext cx="54000" cy="792001"/>
            </a:xfrm>
            <a:prstGeom prst="roundRect">
              <a:avLst>
                <a:gd name="adj" fmla="val 50000"/>
              </a:avLst>
            </a:prstGeom>
            <a:solidFill>
              <a:srgbClr val="E3201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9" name="Shape 69"/>
            <p:cNvSpPr/>
            <p:nvPr/>
          </p:nvSpPr>
          <p:spPr>
            <a:xfrm>
              <a:off x="7907" y="220581"/>
              <a:ext cx="38186" cy="35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ctr">
                <a:defRPr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/>
              <a:r>
                <a:t> </a:t>
              </a:r>
            </a:p>
          </p:txBody>
        </p:sp>
      </p:grpSp>
      <p:pic>
        <p:nvPicPr>
          <p:cNvPr id="71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839" y="5645201"/>
            <a:ext cx="2857251" cy="859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image1.png"/>
          <p:cNvPicPr/>
          <p:nvPr/>
        </p:nvPicPr>
        <p:blipFill>
          <a:blip r:embed="rId3">
            <a:extLst/>
          </a:blip>
          <a:srcRect l="0" t="44865" r="0" b="17649"/>
          <a:stretch>
            <a:fillRect/>
          </a:stretch>
        </p:blipFill>
        <p:spPr>
          <a:xfrm>
            <a:off x="-67815" y="4775200"/>
            <a:ext cx="9146958" cy="6879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Heading, Copy,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/>
          <p:nvPr>
            <p:ph type="title"/>
          </p:nvPr>
        </p:nvSpPr>
        <p:spPr>
          <a:xfrm>
            <a:off x="629841" y="453583"/>
            <a:ext cx="6492174" cy="959991"/>
          </a:xfrm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D8222A"/>
                </a:solidFill>
              </a:rPr>
              <a:t>Title Text</a:t>
            </a:r>
          </a:p>
        </p:txBody>
      </p:sp>
      <p:sp>
        <p:nvSpPr>
          <p:cNvPr id="75" name="Shape 75"/>
          <p:cNvSpPr/>
          <p:nvPr>
            <p:ph type="body" idx="1"/>
          </p:nvPr>
        </p:nvSpPr>
        <p:spPr>
          <a:xfrm>
            <a:off x="629839" y="1413573"/>
            <a:ext cx="3891360" cy="5354305"/>
          </a:xfrm>
          <a:prstGeom prst="rect">
            <a:avLst/>
          </a:prstGeom>
        </p:spPr>
        <p:txBody>
          <a:bodyPr/>
          <a:lstStyle>
            <a:lvl1pPr marL="0" indent="0">
              <a:buClrTx/>
              <a:buSzTx/>
              <a:buFontTx/>
              <a:buNone/>
              <a:defRPr sz="1600"/>
            </a:lvl1pPr>
            <a:lvl2pPr marL="0" indent="457200">
              <a:buClrTx/>
              <a:buSzTx/>
              <a:buFontTx/>
              <a:buNone/>
              <a:defRPr sz="1600"/>
            </a:lvl2pPr>
            <a:lvl3pPr marL="0" indent="914400">
              <a:buClrTx/>
              <a:buSzTx/>
              <a:buFontTx/>
              <a:buNone/>
              <a:defRPr sz="1600"/>
            </a:lvl3pPr>
            <a:lvl4pPr marL="0" indent="1371600">
              <a:buClrTx/>
              <a:buSzTx/>
              <a:buFontTx/>
              <a:buNone/>
              <a:defRPr sz="1600"/>
            </a:lvl4pPr>
            <a:lvl5pPr marL="0" indent="1828800">
              <a:buClrTx/>
              <a:buSzTx/>
              <a:buFontTx/>
              <a:buNone/>
              <a:defRPr sz="1600"/>
            </a:lvl5pPr>
          </a:lstStyle>
          <a:p>
            <a:pPr lvl="0">
              <a:defRPr sz="1800"/>
            </a:pPr>
            <a:r>
              <a:rPr sz="1600"/>
              <a:t>Body Level One</a:t>
            </a:r>
            <a:endParaRPr sz="1600"/>
          </a:p>
          <a:p>
            <a:pPr lvl="1">
              <a:defRPr sz="1800"/>
            </a:pPr>
            <a:r>
              <a:rPr sz="1600"/>
              <a:t>Body Level Two</a:t>
            </a:r>
            <a:endParaRPr sz="1600"/>
          </a:p>
          <a:p>
            <a:pPr lvl="2">
              <a:defRPr sz="1800"/>
            </a:pPr>
            <a:r>
              <a:rPr sz="1600"/>
              <a:t>Body Level Three</a:t>
            </a:r>
            <a:endParaRPr sz="1600"/>
          </a:p>
          <a:p>
            <a:pPr lvl="3">
              <a:defRPr sz="1800"/>
            </a:pPr>
            <a:r>
              <a:rPr sz="1600"/>
              <a:t>Body Level Four</a:t>
            </a:r>
            <a:endParaRPr sz="1600"/>
          </a:p>
          <a:p>
            <a:pPr lvl="4">
              <a:defRPr sz="1800"/>
            </a:pPr>
            <a:r>
              <a:rPr sz="1600"/>
              <a:t>Body Level Five</a:t>
            </a:r>
          </a:p>
        </p:txBody>
      </p:sp>
      <p:grpSp>
        <p:nvGrpSpPr>
          <p:cNvPr id="78" name="Group 78"/>
          <p:cNvGrpSpPr/>
          <p:nvPr/>
        </p:nvGrpSpPr>
        <p:grpSpPr>
          <a:xfrm>
            <a:off x="1205234" y="5235447"/>
            <a:ext cx="54001" cy="714051"/>
            <a:chOff x="0" y="0"/>
            <a:chExt cx="53999" cy="714050"/>
          </a:xfrm>
        </p:grpSpPr>
        <p:sp>
          <p:nvSpPr>
            <p:cNvPr id="76" name="Shape 76"/>
            <p:cNvSpPr/>
            <p:nvPr/>
          </p:nvSpPr>
          <p:spPr>
            <a:xfrm>
              <a:off x="0" y="0"/>
              <a:ext cx="54000" cy="714051"/>
            </a:xfrm>
            <a:prstGeom prst="roundRect">
              <a:avLst>
                <a:gd name="adj" fmla="val 50000"/>
              </a:avLst>
            </a:prstGeom>
            <a:solidFill>
              <a:srgbClr val="E3201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77" name="Shape 77"/>
            <p:cNvSpPr/>
            <p:nvPr/>
          </p:nvSpPr>
          <p:spPr>
            <a:xfrm>
              <a:off x="7907" y="181606"/>
              <a:ext cx="38186" cy="35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ctr">
                <a:defRPr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/>
              <a:r>
                <a:t> </a:t>
              </a:r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2633897" y="6206564"/>
            <a:ext cx="54001" cy="792001"/>
            <a:chOff x="0" y="0"/>
            <a:chExt cx="53999" cy="792000"/>
          </a:xfrm>
        </p:grpSpPr>
        <p:sp>
          <p:nvSpPr>
            <p:cNvPr id="79" name="Shape 79"/>
            <p:cNvSpPr/>
            <p:nvPr/>
          </p:nvSpPr>
          <p:spPr>
            <a:xfrm>
              <a:off x="0" y="0"/>
              <a:ext cx="54000" cy="792001"/>
            </a:xfrm>
            <a:prstGeom prst="roundRect">
              <a:avLst>
                <a:gd name="adj" fmla="val 50000"/>
              </a:avLst>
            </a:prstGeom>
            <a:solidFill>
              <a:srgbClr val="E3201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80" name="Shape 80"/>
            <p:cNvSpPr/>
            <p:nvPr/>
          </p:nvSpPr>
          <p:spPr>
            <a:xfrm>
              <a:off x="7907" y="220581"/>
              <a:ext cx="38186" cy="35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ctr">
                <a:defRPr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/>
              <a:r>
                <a:t> </a:t>
              </a:r>
            </a:p>
          </p:txBody>
        </p:sp>
      </p:grpSp>
      <p:pic>
        <p:nvPicPr>
          <p:cNvPr id="82" name="image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839" y="5645201"/>
            <a:ext cx="2857251" cy="859128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image1.png"/>
          <p:cNvPicPr/>
          <p:nvPr/>
        </p:nvPicPr>
        <p:blipFill>
          <a:blip r:embed="rId3">
            <a:extLst/>
          </a:blip>
          <a:srcRect l="0" t="44865" r="0" b="17649"/>
          <a:stretch>
            <a:fillRect/>
          </a:stretch>
        </p:blipFill>
        <p:spPr>
          <a:xfrm>
            <a:off x="-67815" y="4775200"/>
            <a:ext cx="9146958" cy="687932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image1.png"/>
          <p:cNvPicPr/>
          <p:nvPr/>
        </p:nvPicPr>
        <p:blipFill>
          <a:blip r:embed="rId3">
            <a:extLst/>
          </a:blip>
          <a:srcRect l="0" t="15589" r="0" b="57632"/>
          <a:stretch>
            <a:fillRect/>
          </a:stretch>
        </p:blipFill>
        <p:spPr>
          <a:xfrm>
            <a:off x="-67815" y="1068388"/>
            <a:ext cx="9146958" cy="49142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Blank Red">
    <p:bg>
      <p:bgPr>
        <a:solidFill>
          <a:srgbClr val="FF2328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slideLayout" Target="../slideLayouts/slideLayout1.xml"/><Relationship Id="rId5" Type="http://schemas.openxmlformats.org/officeDocument/2006/relationships/slideLayout" Target="../slideLayouts/slideLayout2.xml"/><Relationship Id="rId6" Type="http://schemas.openxmlformats.org/officeDocument/2006/relationships/slideLayout" Target="../slideLayouts/slideLayout3.xml"/><Relationship Id="rId7" Type="http://schemas.openxmlformats.org/officeDocument/2006/relationships/slideLayout" Target="../slideLayouts/slideLayout4.xml"/><Relationship Id="rId8" Type="http://schemas.openxmlformats.org/officeDocument/2006/relationships/slideLayout" Target="../slideLayouts/slideLayout5.xml"/><Relationship Id="rId9" Type="http://schemas.openxmlformats.org/officeDocument/2006/relationships/slideLayout" Target="../slideLayouts/slideLayout6.xml"/><Relationship Id="rId10" Type="http://schemas.openxmlformats.org/officeDocument/2006/relationships/slideLayout" Target="../slideLayouts/slideLayout7.xml"/><Relationship Id="rId11" Type="http://schemas.openxmlformats.org/officeDocument/2006/relationships/slideLayout" Target="../slideLayouts/slideLayout8.xml"/><Relationship Id="rId12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0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body" idx="1"/>
          </p:nvPr>
        </p:nvSpPr>
        <p:spPr>
          <a:xfrm>
            <a:off x="628650" y="1396700"/>
            <a:ext cx="7778750" cy="53711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lvl="0">
              <a:defRPr sz="1800"/>
            </a:pPr>
            <a:r>
              <a:rPr sz="2200"/>
              <a:t>Body Level One</a:t>
            </a:r>
            <a:endParaRPr sz="2200"/>
          </a:p>
          <a:p>
            <a:pPr lvl="1">
              <a:defRPr sz="1800"/>
            </a:pPr>
            <a:r>
              <a:rPr sz="2200"/>
              <a:t>Body Level Two</a:t>
            </a:r>
            <a:endParaRPr sz="2200"/>
          </a:p>
          <a:p>
            <a:pPr lvl="2">
              <a:defRPr sz="1800"/>
            </a:pPr>
            <a:r>
              <a:rPr sz="2200"/>
              <a:t>Body Level Three</a:t>
            </a:r>
            <a:endParaRPr sz="2200"/>
          </a:p>
          <a:p>
            <a:pPr lvl="3">
              <a:defRPr sz="1800"/>
            </a:pPr>
            <a:r>
              <a:rPr sz="2200"/>
              <a:t>Body Level Four</a:t>
            </a:r>
            <a:endParaRPr sz="2200"/>
          </a:p>
          <a:p>
            <a:pPr lvl="4">
              <a:defRPr sz="1800"/>
            </a:pPr>
            <a:r>
              <a:rPr sz="2200"/>
              <a:t>Body Level Five</a:t>
            </a:r>
          </a:p>
        </p:txBody>
      </p:sp>
      <p:sp>
        <p:nvSpPr>
          <p:cNvPr id="3" name="Shape 3"/>
          <p:cNvSpPr/>
          <p:nvPr>
            <p:ph type="title"/>
          </p:nvPr>
        </p:nvSpPr>
        <p:spPr>
          <a:xfrm>
            <a:off x="629839" y="453583"/>
            <a:ext cx="7777561" cy="943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D8222A"/>
                </a:solidFill>
              </a:rPr>
              <a:t>Title Text</a:t>
            </a:r>
          </a:p>
        </p:txBody>
      </p:sp>
      <p:pic>
        <p:nvPicPr>
          <p:cNvPr id="4" name="image1.png"/>
          <p:cNvPicPr/>
          <p:nvPr/>
        </p:nvPicPr>
        <p:blipFill>
          <a:blip r:embed="rId2">
            <a:extLst/>
          </a:blip>
          <a:srcRect l="0" t="44865" r="0" b="17649"/>
          <a:stretch>
            <a:fillRect/>
          </a:stretch>
        </p:blipFill>
        <p:spPr>
          <a:xfrm>
            <a:off x="-67815" y="4775200"/>
            <a:ext cx="9146958" cy="68793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7" name="Group 7"/>
          <p:cNvGrpSpPr/>
          <p:nvPr/>
        </p:nvGrpSpPr>
        <p:grpSpPr>
          <a:xfrm>
            <a:off x="1205234" y="5235447"/>
            <a:ext cx="54001" cy="714051"/>
            <a:chOff x="0" y="0"/>
            <a:chExt cx="53999" cy="714050"/>
          </a:xfrm>
        </p:grpSpPr>
        <p:sp>
          <p:nvSpPr>
            <p:cNvPr id="5" name="Shape 5"/>
            <p:cNvSpPr/>
            <p:nvPr/>
          </p:nvSpPr>
          <p:spPr>
            <a:xfrm>
              <a:off x="0" y="0"/>
              <a:ext cx="54000" cy="714051"/>
            </a:xfrm>
            <a:prstGeom prst="roundRect">
              <a:avLst>
                <a:gd name="adj" fmla="val 50000"/>
              </a:avLst>
            </a:prstGeom>
            <a:solidFill>
              <a:srgbClr val="E3201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6" name="Shape 6"/>
            <p:cNvSpPr/>
            <p:nvPr/>
          </p:nvSpPr>
          <p:spPr>
            <a:xfrm>
              <a:off x="7907" y="181606"/>
              <a:ext cx="38186" cy="35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ctr">
                <a:defRPr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/>
              <a:r>
                <a:t> 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2633897" y="6206564"/>
            <a:ext cx="54001" cy="792001"/>
            <a:chOff x="0" y="0"/>
            <a:chExt cx="53999" cy="792000"/>
          </a:xfrm>
        </p:grpSpPr>
        <p:sp>
          <p:nvSpPr>
            <p:cNvPr id="8" name="Shape 8"/>
            <p:cNvSpPr/>
            <p:nvPr/>
          </p:nvSpPr>
          <p:spPr>
            <a:xfrm>
              <a:off x="0" y="0"/>
              <a:ext cx="54000" cy="792001"/>
            </a:xfrm>
            <a:prstGeom prst="roundRect">
              <a:avLst>
                <a:gd name="adj" fmla="val 50000"/>
              </a:avLst>
            </a:prstGeom>
            <a:solidFill>
              <a:srgbClr val="E32012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lvl="0" algn="ctr">
                <a:defRPr sz="2600"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</a:p>
          </p:txBody>
        </p:sp>
        <p:sp>
          <p:nvSpPr>
            <p:cNvPr id="9" name="Shape 9"/>
            <p:cNvSpPr/>
            <p:nvPr/>
          </p:nvSpPr>
          <p:spPr>
            <a:xfrm>
              <a:off x="7907" y="220581"/>
              <a:ext cx="38186" cy="35083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35719" tIns="35719" rIns="35719" bIns="35719" numCol="1" anchor="ctr">
              <a:spAutoFit/>
            </a:bodyPr>
            <a:lstStyle>
              <a:lvl1pPr algn="ctr">
                <a:defRPr>
                  <a:latin typeface="Helvetica Light"/>
                  <a:ea typeface="Helvetica Light"/>
                  <a:cs typeface="Helvetica Light"/>
                  <a:sym typeface="Helvetica Light"/>
                </a:defRPr>
              </a:lvl1pPr>
            </a:lstStyle>
            <a:p>
              <a:pPr lvl="0"/>
              <a:r>
                <a:t> </a:t>
              </a:r>
            </a:p>
          </p:txBody>
        </p:sp>
      </p:grpSp>
      <p:pic>
        <p:nvPicPr>
          <p:cNvPr id="11" name="image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9839" y="5645201"/>
            <a:ext cx="2857251" cy="859128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</p:sldLayoutIdLst>
  <p:transition spd="med" advClick="1"/>
  <p:txStyles>
    <p:titleStyle>
      <a:lvl1pPr>
        <a:lnSpc>
          <a:spcPct val="90000"/>
        </a:lnSpc>
        <a:defRPr b="1" sz="3000">
          <a:solidFill>
            <a:srgbClr val="D8222A"/>
          </a:solidFill>
          <a:latin typeface="Arial"/>
          <a:ea typeface="Arial"/>
          <a:cs typeface="Arial"/>
          <a:sym typeface="Arial"/>
        </a:defRPr>
      </a:lvl1pPr>
      <a:lvl2pPr>
        <a:lnSpc>
          <a:spcPct val="90000"/>
        </a:lnSpc>
        <a:defRPr b="1" sz="3000">
          <a:solidFill>
            <a:srgbClr val="D8222A"/>
          </a:solidFill>
          <a:latin typeface="Arial"/>
          <a:ea typeface="Arial"/>
          <a:cs typeface="Arial"/>
          <a:sym typeface="Arial"/>
        </a:defRPr>
      </a:lvl2pPr>
      <a:lvl3pPr>
        <a:lnSpc>
          <a:spcPct val="90000"/>
        </a:lnSpc>
        <a:defRPr b="1" sz="3000">
          <a:solidFill>
            <a:srgbClr val="D8222A"/>
          </a:solidFill>
          <a:latin typeface="Arial"/>
          <a:ea typeface="Arial"/>
          <a:cs typeface="Arial"/>
          <a:sym typeface="Arial"/>
        </a:defRPr>
      </a:lvl3pPr>
      <a:lvl4pPr>
        <a:lnSpc>
          <a:spcPct val="90000"/>
        </a:lnSpc>
        <a:defRPr b="1" sz="3000">
          <a:solidFill>
            <a:srgbClr val="D8222A"/>
          </a:solidFill>
          <a:latin typeface="Arial"/>
          <a:ea typeface="Arial"/>
          <a:cs typeface="Arial"/>
          <a:sym typeface="Arial"/>
        </a:defRPr>
      </a:lvl4pPr>
      <a:lvl5pPr>
        <a:lnSpc>
          <a:spcPct val="90000"/>
        </a:lnSpc>
        <a:defRPr b="1" sz="3000">
          <a:solidFill>
            <a:srgbClr val="D8222A"/>
          </a:solidFill>
          <a:latin typeface="Arial"/>
          <a:ea typeface="Arial"/>
          <a:cs typeface="Arial"/>
          <a:sym typeface="Arial"/>
        </a:defRPr>
      </a:lvl5pPr>
      <a:lvl6pPr>
        <a:lnSpc>
          <a:spcPct val="90000"/>
        </a:lnSpc>
        <a:defRPr b="1" sz="3000">
          <a:solidFill>
            <a:srgbClr val="D8222A"/>
          </a:solidFill>
          <a:latin typeface="Arial"/>
          <a:ea typeface="Arial"/>
          <a:cs typeface="Arial"/>
          <a:sym typeface="Arial"/>
        </a:defRPr>
      </a:lvl6pPr>
      <a:lvl7pPr>
        <a:lnSpc>
          <a:spcPct val="90000"/>
        </a:lnSpc>
        <a:defRPr b="1" sz="3000">
          <a:solidFill>
            <a:srgbClr val="D8222A"/>
          </a:solidFill>
          <a:latin typeface="Arial"/>
          <a:ea typeface="Arial"/>
          <a:cs typeface="Arial"/>
          <a:sym typeface="Arial"/>
        </a:defRPr>
      </a:lvl7pPr>
      <a:lvl8pPr>
        <a:lnSpc>
          <a:spcPct val="90000"/>
        </a:lnSpc>
        <a:defRPr b="1" sz="3000">
          <a:solidFill>
            <a:srgbClr val="D8222A"/>
          </a:solidFill>
          <a:latin typeface="Arial"/>
          <a:ea typeface="Arial"/>
          <a:cs typeface="Arial"/>
          <a:sym typeface="Arial"/>
        </a:defRPr>
      </a:lvl8pPr>
      <a:lvl9pPr>
        <a:lnSpc>
          <a:spcPct val="90000"/>
        </a:lnSpc>
        <a:defRPr b="1" sz="3000">
          <a:solidFill>
            <a:srgbClr val="D8222A"/>
          </a:solidFill>
          <a:latin typeface="Arial"/>
          <a:ea typeface="Arial"/>
          <a:cs typeface="Arial"/>
          <a:sym typeface="Arial"/>
        </a:defRPr>
      </a:lvl9pPr>
    </p:titleStyle>
    <p:bodyStyle>
      <a:lvl1pPr marL="228600" indent="-228600">
        <a:lnSpc>
          <a:spcPct val="90000"/>
        </a:lnSpc>
        <a:spcBef>
          <a:spcPts val="1000"/>
        </a:spcBef>
        <a:buClr>
          <a:srgbClr val="D8222A"/>
        </a:buClr>
        <a:buSzPct val="100000"/>
        <a:buFont typeface="Helvetica"/>
        <a:buChar char="–"/>
        <a:defRPr sz="2200">
          <a:latin typeface="Arial"/>
          <a:ea typeface="Arial"/>
          <a:cs typeface="Arial"/>
          <a:sym typeface="Arial"/>
        </a:defRPr>
      </a:lvl1pPr>
      <a:lvl2pPr marL="666750" indent="-209550">
        <a:lnSpc>
          <a:spcPct val="90000"/>
        </a:lnSpc>
        <a:spcBef>
          <a:spcPts val="1000"/>
        </a:spcBef>
        <a:buClr>
          <a:srgbClr val="D8222A"/>
        </a:buClr>
        <a:buSzPct val="100000"/>
        <a:buFont typeface="Helvetica"/>
        <a:buChar char="–"/>
        <a:defRPr sz="2200">
          <a:latin typeface="Arial"/>
          <a:ea typeface="Arial"/>
          <a:cs typeface="Arial"/>
          <a:sym typeface="Arial"/>
        </a:defRPr>
      </a:lvl2pPr>
      <a:lvl3pPr marL="1165860" indent="-251460">
        <a:lnSpc>
          <a:spcPct val="90000"/>
        </a:lnSpc>
        <a:spcBef>
          <a:spcPts val="1000"/>
        </a:spcBef>
        <a:buClr>
          <a:srgbClr val="D8222A"/>
        </a:buClr>
        <a:buSzPct val="100000"/>
        <a:buFont typeface="Helvetica"/>
        <a:buChar char="–"/>
        <a:defRPr sz="2200">
          <a:latin typeface="Arial"/>
          <a:ea typeface="Arial"/>
          <a:cs typeface="Arial"/>
          <a:sym typeface="Arial"/>
        </a:defRPr>
      </a:lvl3pPr>
      <a:lvl4pPr marL="1651000" indent="-279400">
        <a:lnSpc>
          <a:spcPct val="90000"/>
        </a:lnSpc>
        <a:spcBef>
          <a:spcPts val="1000"/>
        </a:spcBef>
        <a:buClr>
          <a:srgbClr val="D8222A"/>
        </a:buClr>
        <a:buSzPct val="100000"/>
        <a:buFont typeface="Helvetica"/>
        <a:buChar char="–"/>
        <a:defRPr sz="2200">
          <a:latin typeface="Arial"/>
          <a:ea typeface="Arial"/>
          <a:cs typeface="Arial"/>
          <a:sym typeface="Arial"/>
        </a:defRPr>
      </a:lvl4pPr>
      <a:lvl5pPr marL="2108200" indent="-279400">
        <a:lnSpc>
          <a:spcPct val="90000"/>
        </a:lnSpc>
        <a:spcBef>
          <a:spcPts val="1000"/>
        </a:spcBef>
        <a:buClr>
          <a:srgbClr val="D8222A"/>
        </a:buClr>
        <a:buSzPct val="100000"/>
        <a:buFont typeface="Helvetica"/>
        <a:buChar char="–"/>
        <a:defRPr sz="2200">
          <a:latin typeface="Arial"/>
          <a:ea typeface="Arial"/>
          <a:cs typeface="Arial"/>
          <a:sym typeface="Arial"/>
        </a:defRPr>
      </a:lvl5pPr>
      <a:lvl6pPr marL="2565400" indent="-279400">
        <a:lnSpc>
          <a:spcPct val="90000"/>
        </a:lnSpc>
        <a:spcBef>
          <a:spcPts val="1000"/>
        </a:spcBef>
        <a:buClr>
          <a:srgbClr val="D8222A"/>
        </a:buClr>
        <a:buSzPct val="100000"/>
        <a:buFont typeface="Helvetica"/>
        <a:buChar char="•"/>
        <a:defRPr sz="2200">
          <a:latin typeface="Arial"/>
          <a:ea typeface="Arial"/>
          <a:cs typeface="Arial"/>
          <a:sym typeface="Arial"/>
        </a:defRPr>
      </a:lvl6pPr>
      <a:lvl7pPr marL="3022600" indent="-279400">
        <a:lnSpc>
          <a:spcPct val="90000"/>
        </a:lnSpc>
        <a:spcBef>
          <a:spcPts val="1000"/>
        </a:spcBef>
        <a:buClr>
          <a:srgbClr val="D8222A"/>
        </a:buClr>
        <a:buSzPct val="100000"/>
        <a:buFont typeface="Helvetica"/>
        <a:buChar char="•"/>
        <a:defRPr sz="2200">
          <a:latin typeface="Arial"/>
          <a:ea typeface="Arial"/>
          <a:cs typeface="Arial"/>
          <a:sym typeface="Arial"/>
        </a:defRPr>
      </a:lvl7pPr>
      <a:lvl8pPr marL="3479800" indent="-279400">
        <a:lnSpc>
          <a:spcPct val="90000"/>
        </a:lnSpc>
        <a:spcBef>
          <a:spcPts val="1000"/>
        </a:spcBef>
        <a:buClr>
          <a:srgbClr val="D8222A"/>
        </a:buClr>
        <a:buSzPct val="100000"/>
        <a:buFont typeface="Helvetica"/>
        <a:buChar char="•"/>
        <a:defRPr sz="2200">
          <a:latin typeface="Arial"/>
          <a:ea typeface="Arial"/>
          <a:cs typeface="Arial"/>
          <a:sym typeface="Arial"/>
        </a:defRPr>
      </a:lvl8pPr>
      <a:lvl9pPr marL="3937000" indent="-279400">
        <a:lnSpc>
          <a:spcPct val="90000"/>
        </a:lnSpc>
        <a:spcBef>
          <a:spcPts val="1000"/>
        </a:spcBef>
        <a:buClr>
          <a:srgbClr val="D8222A"/>
        </a:buClr>
        <a:buSzPct val="100000"/>
        <a:buFont typeface="Helvetica"/>
        <a:buChar char="•"/>
        <a:defRPr sz="2200">
          <a:latin typeface="Arial"/>
          <a:ea typeface="Arial"/>
          <a:cs typeface="Arial"/>
          <a:sym typeface="Arial"/>
        </a:defRPr>
      </a:lvl9pPr>
    </p:bodyStyle>
    <p:otherStyle>
      <a:lvl1pPr algn="r" defTabSz="914377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1pPr>
      <a:lvl2pPr indent="457189" algn="r" defTabSz="914377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2pPr>
      <a:lvl3pPr indent="914377" algn="r" defTabSz="914377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3pPr>
      <a:lvl4pPr indent="1371565" algn="r" defTabSz="914377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4pPr>
      <a:lvl5pPr indent="1828754" algn="r" defTabSz="914377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5pPr>
      <a:lvl6pPr indent="2285943" algn="r" defTabSz="914377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6pPr>
      <a:lvl7pPr indent="2743131" algn="r" defTabSz="914377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7pPr>
      <a:lvl8pPr indent="3200319" algn="r" defTabSz="914377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8pPr>
      <a:lvl9pPr indent="3657508" algn="r" defTabSz="914377">
        <a:defRPr sz="1200">
          <a:solidFill>
            <a:schemeClr val="tx1"/>
          </a:solidFill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Relationship Id="rId4" Type="http://schemas.openxmlformats.org/officeDocument/2006/relationships/image" Target="../media/image1.jpeg"/><Relationship Id="rId5" Type="http://schemas.openxmlformats.org/officeDocument/2006/relationships/image" Target="../media/image2.jpeg"/><Relationship Id="rId6" Type="http://schemas.openxmlformats.org/officeDocument/2006/relationships/image" Target="../media/image3.jpeg"/><Relationship Id="rId7" Type="http://schemas.openxmlformats.org/officeDocument/2006/relationships/image" Target="../media/image4.jpeg"/><Relationship Id="rId8" Type="http://schemas.openxmlformats.org/officeDocument/2006/relationships/image" Target="../media/image5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title"/>
          </p:nvPr>
        </p:nvSpPr>
        <p:spPr>
          <a:xfrm>
            <a:off x="685800" y="1208136"/>
            <a:ext cx="7772400" cy="1089117"/>
          </a:xfrm>
          <a:prstGeom prst="rect">
            <a:avLst/>
          </a:prstGeom>
        </p:spPr>
        <p:txBody>
          <a:bodyPr/>
          <a:lstStyle/>
          <a:p>
            <a:pPr lvl="0" defTabSz="603504">
              <a:defRPr b="0" sz="1800">
                <a:solidFill>
                  <a:srgbClr val="000000"/>
                </a:solidFill>
              </a:defRPr>
            </a:pPr>
            <a:r>
              <a:rPr b="1" sz="2376">
                <a:solidFill>
                  <a:srgbClr val="D8222A"/>
                </a:solidFill>
                <a:latin typeface="Rubik"/>
                <a:ea typeface="Rubik"/>
                <a:cs typeface="Rubik"/>
                <a:sym typeface="Rubik"/>
              </a:rPr>
              <a:t>Everyone</a:t>
            </a:r>
            <a:br>
              <a:rPr b="1" sz="2376">
                <a:solidFill>
                  <a:srgbClr val="D8222A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1" sz="2376">
                <a:solidFill>
                  <a:srgbClr val="D8222A"/>
                </a:solidFill>
                <a:latin typeface="Rubik"/>
                <a:ea typeface="Rubik"/>
                <a:cs typeface="Rubik"/>
                <a:sym typeface="Rubik"/>
              </a:rPr>
              <a:t>has an opportunity to </a:t>
            </a:r>
            <a:br>
              <a:rPr b="1" sz="2376">
                <a:solidFill>
                  <a:srgbClr val="D8222A"/>
                </a:solidFill>
                <a:latin typeface="Rubik"/>
                <a:ea typeface="Rubik"/>
                <a:cs typeface="Rubik"/>
                <a:sym typeface="Rubik"/>
              </a:rPr>
            </a:br>
            <a:r>
              <a:rPr b="1" sz="2376">
                <a:solidFill>
                  <a:srgbClr val="D8222A"/>
                </a:solidFill>
                <a:latin typeface="Rubik"/>
                <a:ea typeface="Rubik"/>
                <a:cs typeface="Rubik"/>
                <a:sym typeface="Rubik"/>
              </a:rPr>
              <a:t>bless every day</a:t>
            </a:r>
          </a:p>
        </p:txBody>
      </p:sp>
      <p:sp>
        <p:nvSpPr>
          <p:cNvPr id="92" name="Shape 92"/>
          <p:cNvSpPr/>
          <p:nvPr/>
        </p:nvSpPr>
        <p:spPr>
          <a:xfrm>
            <a:off x="685800" y="6406786"/>
            <a:ext cx="2000250" cy="264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1200">
                <a:solidFill>
                  <a:srgbClr val="FFFEFE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200">
                <a:solidFill>
                  <a:srgbClr val="FFFEFE"/>
                </a:solidFill>
              </a:rPr>
              <a:t>30 January, 2018</a:t>
            </a:r>
          </a:p>
        </p:txBody>
      </p:sp>
      <p:pic>
        <p:nvPicPr>
          <p:cNvPr id="93" name="image3.png"/>
          <p:cNvPicPr/>
          <p:nvPr/>
        </p:nvPicPr>
        <p:blipFill>
          <a:blip r:embed="rId3">
            <a:extLst/>
          </a:blip>
          <a:srcRect l="26666" t="13538" r="18451" b="0"/>
          <a:stretch>
            <a:fillRect/>
          </a:stretch>
        </p:blipFill>
        <p:spPr>
          <a:xfrm>
            <a:off x="5740925" y="2297252"/>
            <a:ext cx="4435658" cy="46504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title"/>
          </p:nvPr>
        </p:nvSpPr>
        <p:spPr>
          <a:xfrm>
            <a:off x="629839" y="213772"/>
            <a:ext cx="7828362" cy="761049"/>
          </a:xfrm>
          <a:prstGeom prst="rect">
            <a:avLst/>
          </a:prstGeom>
        </p:spPr>
        <p:txBody>
          <a:bodyPr/>
          <a:lstStyle>
            <a:lvl1pPr defTabSz="749808">
              <a:defRPr sz="2460"/>
            </a:lvl1pPr>
          </a:lstStyle>
          <a:p>
            <a:pPr lvl="0">
              <a:defRPr b="0" sz="1800">
                <a:solidFill>
                  <a:srgbClr val="000000"/>
                </a:solidFill>
              </a:defRPr>
            </a:pPr>
            <a:br>
              <a:rPr b="1" sz="2460">
                <a:solidFill>
                  <a:srgbClr val="D8222A"/>
                </a:solidFill>
              </a:rPr>
            </a:br>
          </a:p>
        </p:txBody>
      </p:sp>
      <p:sp>
        <p:nvSpPr>
          <p:cNvPr id="144" name="Shape 144"/>
          <p:cNvSpPr/>
          <p:nvPr/>
        </p:nvSpPr>
        <p:spPr>
          <a:xfrm>
            <a:off x="410764" y="987508"/>
            <a:ext cx="8370380" cy="399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lnSpc>
                <a:spcPct val="110000"/>
              </a:lnSpc>
              <a:spcBef>
                <a:spcPts val="1200"/>
              </a:spcBef>
            </a:pPr>
            <a:endParaRPr sz="3200">
              <a:latin typeface="Rubik"/>
              <a:ea typeface="Rubik"/>
              <a:cs typeface="Rubik"/>
              <a:sym typeface="Rubik"/>
            </a:endParaRPr>
          </a:p>
          <a:p>
            <a:pPr lvl="0" algn="ctr">
              <a:lnSpc>
                <a:spcPct val="110000"/>
              </a:lnSpc>
              <a:spcBef>
                <a:spcPts val="1200"/>
              </a:spcBef>
            </a:pPr>
            <a:r>
              <a:rPr sz="3200">
                <a:latin typeface="Rubik"/>
                <a:ea typeface="Rubik"/>
                <a:cs typeface="Rubik"/>
                <a:sym typeface="Rubik"/>
              </a:rPr>
              <a:t>Twitter: @actnforchildren</a:t>
            </a:r>
            <a:endParaRPr sz="3200">
              <a:latin typeface="Rubik"/>
              <a:ea typeface="Rubik"/>
              <a:cs typeface="Rubik"/>
              <a:sym typeface="Rubik"/>
            </a:endParaRPr>
          </a:p>
          <a:p>
            <a:pPr lvl="0" algn="ctr">
              <a:lnSpc>
                <a:spcPct val="110000"/>
              </a:lnSpc>
              <a:spcBef>
                <a:spcPts val="1200"/>
              </a:spcBef>
            </a:pPr>
            <a:r>
              <a:rPr sz="3200">
                <a:latin typeface="Rubik"/>
                <a:ea typeface="Rubik"/>
                <a:cs typeface="Rubik"/>
                <a:sym typeface="Rubik"/>
              </a:rPr>
              <a:t>Facebook: @actionforchildren</a:t>
            </a:r>
            <a:endParaRPr sz="3200">
              <a:latin typeface="Rubik"/>
              <a:ea typeface="Rubik"/>
              <a:cs typeface="Rubik"/>
              <a:sym typeface="Rubik"/>
            </a:endParaRPr>
          </a:p>
          <a:p>
            <a:pPr lvl="0" algn="ctr">
              <a:lnSpc>
                <a:spcPct val="110000"/>
              </a:lnSpc>
              <a:spcBef>
                <a:spcPts val="1200"/>
              </a:spcBef>
            </a:pPr>
            <a:r>
              <a:rPr sz="3200">
                <a:latin typeface="Rubik"/>
                <a:ea typeface="Rubik"/>
                <a:cs typeface="Rubik"/>
                <a:sym typeface="Rubik"/>
              </a:rPr>
              <a:t>Instagram: @actionforchildrenUK</a:t>
            </a:r>
            <a:endParaRPr sz="3200">
              <a:latin typeface="Rubik"/>
              <a:ea typeface="Rubik"/>
              <a:cs typeface="Rubik"/>
              <a:sym typeface="Rubik"/>
            </a:endParaRPr>
          </a:p>
          <a:p>
            <a:pPr lvl="0" algn="ctr">
              <a:lnSpc>
                <a:spcPct val="110000"/>
              </a:lnSpc>
              <a:spcBef>
                <a:spcPts val="1200"/>
              </a:spcBef>
            </a:pPr>
            <a:r>
              <a:rPr sz="3200">
                <a:latin typeface="Rubik"/>
                <a:ea typeface="Rubik"/>
                <a:cs typeface="Rubik"/>
                <a:sym typeface="Rubik"/>
              </a:rPr>
              <a:t>actionforchildren.org.uk</a:t>
            </a:r>
            <a:endParaRPr sz="3200">
              <a:latin typeface="Rubik"/>
              <a:ea typeface="Rubik"/>
              <a:cs typeface="Rubik"/>
              <a:sym typeface="Rubik"/>
            </a:endParaRPr>
          </a:p>
        </p:txBody>
      </p:sp>
    </p:spTree>
  </p:cSld>
  <p:clrMapOvr>
    <a:masterClrMapping/>
  </p:clrMapOvr>
  <p:transition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/>
          <p:nvPr>
            <p:ph type="title"/>
          </p:nvPr>
        </p:nvSpPr>
        <p:spPr>
          <a:xfrm>
            <a:off x="732800" y="1041082"/>
            <a:ext cx="7828362" cy="761048"/>
          </a:xfrm>
          <a:prstGeom prst="rect">
            <a:avLst/>
          </a:prstGeom>
        </p:spPr>
        <p:txBody>
          <a:bodyPr/>
          <a:lstStyle/>
          <a:p>
            <a:pPr lvl="0" algn="ctr" defTabSz="576072">
              <a:defRPr b="0" sz="1800">
                <a:solidFill>
                  <a:srgbClr val="000000"/>
                </a:solidFill>
              </a:defRPr>
            </a:pPr>
            <a:r>
              <a:rPr sz="2268">
                <a:solidFill>
                  <a:srgbClr val="D8222A"/>
                </a:solidFill>
                <a:latin typeface="Rubik"/>
                <a:ea typeface="Rubik"/>
                <a:cs typeface="Rubik"/>
                <a:sym typeface="Rubik"/>
              </a:rPr>
              <a:t>Acts 2:35</a:t>
            </a:r>
            <a:br>
              <a:rPr sz="2268">
                <a:solidFill>
                  <a:srgbClr val="D8222A"/>
                </a:solidFill>
                <a:latin typeface="Rubik"/>
                <a:ea typeface="Rubik"/>
                <a:cs typeface="Rubik"/>
                <a:sym typeface="Rubik"/>
              </a:rPr>
            </a:br>
          </a:p>
        </p:txBody>
      </p:sp>
      <p:sp>
        <p:nvSpPr>
          <p:cNvPr id="98" name="Shape 98"/>
          <p:cNvSpPr/>
          <p:nvPr/>
        </p:nvSpPr>
        <p:spPr>
          <a:xfrm>
            <a:off x="513725" y="2117632"/>
            <a:ext cx="8266512" cy="18389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lnSpc>
                <a:spcPct val="110000"/>
              </a:lnSpc>
              <a:spcBef>
                <a:spcPts val="1200"/>
              </a:spcBef>
            </a:pPr>
            <a:r>
              <a:rPr sz="3600">
                <a:latin typeface="Rubik"/>
                <a:ea typeface="Rubik"/>
                <a:cs typeface="Rubik"/>
                <a:sym typeface="Rubik"/>
              </a:rPr>
              <a:t>Remember the words of the Lord Jesus, how he said, ‘It is more blessed [</a:t>
            </a:r>
            <a:r>
              <a:rPr sz="3600">
                <a:solidFill>
                  <a:srgbClr val="D8222A"/>
                </a:solidFill>
                <a:latin typeface="Rubik"/>
                <a:ea typeface="Rubik"/>
                <a:cs typeface="Rubik"/>
                <a:sym typeface="Rubik"/>
              </a:rPr>
              <a:t>happier</a:t>
            </a:r>
            <a:r>
              <a:rPr sz="3600">
                <a:latin typeface="Rubik"/>
                <a:ea typeface="Rubik"/>
                <a:cs typeface="Rubik"/>
                <a:sym typeface="Rubik"/>
              </a:rPr>
              <a:t>]</a:t>
            </a:r>
            <a:r>
              <a:rPr i="1" sz="3600">
                <a:solidFill>
                  <a:srgbClr val="D8222A"/>
                </a:solidFill>
                <a:latin typeface="Rubik"/>
                <a:ea typeface="Rubik"/>
                <a:cs typeface="Rubik"/>
                <a:sym typeface="Rubik"/>
              </a:rPr>
              <a:t> </a:t>
            </a:r>
            <a:r>
              <a:rPr sz="3600">
                <a:latin typeface="Rubik"/>
                <a:ea typeface="Rubik"/>
                <a:cs typeface="Rubik"/>
                <a:sym typeface="Rubik"/>
              </a:rPr>
              <a:t>to give than to receive.’</a:t>
            </a:r>
          </a:p>
        </p:txBody>
      </p:sp>
    </p:spTree>
  </p:cSld>
  <p:clrMapOvr>
    <a:masterClrMapping/>
  </p:clrMapOvr>
  <p:transition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title"/>
          </p:nvPr>
        </p:nvSpPr>
        <p:spPr>
          <a:xfrm>
            <a:off x="629839" y="808854"/>
            <a:ext cx="7828362" cy="761048"/>
          </a:xfrm>
          <a:prstGeom prst="rect">
            <a:avLst/>
          </a:prstGeom>
        </p:spPr>
        <p:txBody>
          <a:bodyPr/>
          <a:lstStyle/>
          <a:p>
            <a:pPr lvl="0" defTabSz="576072">
              <a:defRPr b="0" sz="1800">
                <a:solidFill>
                  <a:srgbClr val="000000"/>
                </a:solidFill>
              </a:defRPr>
            </a:pPr>
            <a:r>
              <a:rPr sz="2268">
                <a:solidFill>
                  <a:srgbClr val="D8222A"/>
                </a:solidFill>
                <a:latin typeface="Rubik"/>
                <a:ea typeface="Rubik"/>
                <a:cs typeface="Rubik"/>
                <a:sym typeface="Rubik"/>
              </a:rPr>
              <a:t>To bless is…</a:t>
            </a:r>
            <a:br>
              <a:rPr sz="2268">
                <a:solidFill>
                  <a:srgbClr val="D8222A"/>
                </a:solidFill>
                <a:latin typeface="Rubik"/>
                <a:ea typeface="Rubik"/>
                <a:cs typeface="Rubik"/>
                <a:sym typeface="Rubik"/>
              </a:rPr>
            </a:br>
          </a:p>
        </p:txBody>
      </p:sp>
      <p:sp>
        <p:nvSpPr>
          <p:cNvPr id="103" name="Shape 103"/>
          <p:cNvSpPr/>
          <p:nvPr/>
        </p:nvSpPr>
        <p:spPr>
          <a:xfrm>
            <a:off x="513725" y="2030548"/>
            <a:ext cx="8266512" cy="139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lnSpc>
                <a:spcPct val="110000"/>
              </a:lnSpc>
              <a:spcBef>
                <a:spcPts val="1200"/>
              </a:spcBef>
            </a:pPr>
            <a:r>
              <a:rPr sz="3600">
                <a:latin typeface="Rubik"/>
                <a:ea typeface="Rubik"/>
                <a:cs typeface="Rubik"/>
                <a:sym typeface="Rubik"/>
              </a:rPr>
              <a:t>to bestow good of any kind upon</a:t>
            </a:r>
            <a:endParaRPr sz="3600">
              <a:latin typeface="Rubik"/>
              <a:ea typeface="Rubik"/>
              <a:cs typeface="Rubik"/>
              <a:sym typeface="Rubik"/>
            </a:endParaRPr>
          </a:p>
          <a:p>
            <a:pPr lvl="0" algn="ctr">
              <a:lnSpc>
                <a:spcPct val="110000"/>
              </a:lnSpc>
              <a:spcBef>
                <a:spcPts val="1200"/>
              </a:spcBef>
            </a:pPr>
            <a:r>
              <a:rPr sz="3600">
                <a:latin typeface="Rubik"/>
                <a:ea typeface="Rubik"/>
                <a:cs typeface="Rubik"/>
                <a:sym typeface="Rubik"/>
              </a:rPr>
              <a:t>someone</a:t>
            </a:r>
          </a:p>
        </p:txBody>
      </p:sp>
      <p:pic>
        <p:nvPicPr>
          <p:cNvPr id="104" name="image4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93346" y="3352434"/>
            <a:ext cx="2639798" cy="17497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>
            <p:ph type="title"/>
          </p:nvPr>
        </p:nvSpPr>
        <p:spPr>
          <a:xfrm>
            <a:off x="629839" y="653148"/>
            <a:ext cx="7828362" cy="761048"/>
          </a:xfrm>
          <a:prstGeom prst="rect">
            <a:avLst/>
          </a:prstGeom>
        </p:spPr>
        <p:txBody>
          <a:bodyPr/>
          <a:lstStyle/>
          <a:p>
            <a:pPr lvl="0" defTabSz="576072">
              <a:defRPr b="0" sz="1800">
                <a:solidFill>
                  <a:srgbClr val="000000"/>
                </a:solidFill>
              </a:defRPr>
            </a:pPr>
            <a:r>
              <a:rPr sz="2268">
                <a:solidFill>
                  <a:srgbClr val="D8222A"/>
                </a:solidFill>
                <a:latin typeface="Rubik"/>
                <a:ea typeface="Rubik"/>
                <a:cs typeface="Rubik"/>
                <a:sym typeface="Rubik"/>
              </a:rPr>
              <a:t>I was… </a:t>
            </a:r>
            <a:br>
              <a:rPr sz="2268">
                <a:solidFill>
                  <a:srgbClr val="D8222A"/>
                </a:solidFill>
                <a:latin typeface="Rubik"/>
                <a:ea typeface="Rubik"/>
                <a:cs typeface="Rubik"/>
                <a:sym typeface="Rubik"/>
              </a:rPr>
            </a:br>
          </a:p>
        </p:txBody>
      </p:sp>
      <p:sp>
        <p:nvSpPr>
          <p:cNvPr id="107" name="Shape 107"/>
          <p:cNvSpPr/>
          <p:nvPr/>
        </p:nvSpPr>
        <p:spPr>
          <a:xfrm>
            <a:off x="513725" y="1928951"/>
            <a:ext cx="8266512" cy="2143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lnSpc>
                <a:spcPct val="110000"/>
              </a:lnSpc>
              <a:spcBef>
                <a:spcPts val="1200"/>
              </a:spcBef>
            </a:pPr>
            <a:r>
              <a:rPr sz="3600">
                <a:latin typeface="Rubik"/>
                <a:ea typeface="Rubik"/>
                <a:cs typeface="Rubik"/>
                <a:sym typeface="Rubik"/>
              </a:rPr>
              <a:t>Lonely</a:t>
            </a:r>
            <a:endParaRPr sz="3600">
              <a:latin typeface="Rubik"/>
              <a:ea typeface="Rubik"/>
              <a:cs typeface="Rubik"/>
              <a:sym typeface="Rubik"/>
            </a:endParaRPr>
          </a:p>
          <a:p>
            <a:pPr lvl="0" algn="ctr">
              <a:lnSpc>
                <a:spcPct val="110000"/>
              </a:lnSpc>
              <a:spcBef>
                <a:spcPts val="1200"/>
              </a:spcBef>
            </a:pPr>
            <a:r>
              <a:rPr sz="3600">
                <a:latin typeface="Rubik"/>
                <a:ea typeface="Rubik"/>
                <a:cs typeface="Rubik"/>
                <a:sym typeface="Rubik"/>
              </a:rPr>
              <a:t>Confused</a:t>
            </a:r>
            <a:endParaRPr sz="3600">
              <a:latin typeface="Rubik"/>
              <a:ea typeface="Rubik"/>
              <a:cs typeface="Rubik"/>
              <a:sym typeface="Rubik"/>
            </a:endParaRPr>
          </a:p>
          <a:p>
            <a:pPr lvl="0" algn="ctr">
              <a:lnSpc>
                <a:spcPct val="110000"/>
              </a:lnSpc>
              <a:spcBef>
                <a:spcPts val="1200"/>
              </a:spcBef>
            </a:pPr>
            <a:r>
              <a:rPr sz="3600">
                <a:latin typeface="Rubik"/>
                <a:ea typeface="Rubik"/>
                <a:cs typeface="Rubik"/>
                <a:sym typeface="Rubik"/>
              </a:rPr>
              <a:t>Needy</a:t>
            </a:r>
          </a:p>
        </p:txBody>
      </p:sp>
    </p:spTree>
  </p:cSld>
  <p:clrMapOvr>
    <a:masterClrMapping/>
  </p:clrMapOvr>
  <p:transition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type="title"/>
          </p:nvPr>
        </p:nvSpPr>
        <p:spPr>
          <a:xfrm>
            <a:off x="629839" y="344398"/>
            <a:ext cx="7828362" cy="761048"/>
          </a:xfrm>
          <a:prstGeom prst="rect">
            <a:avLst/>
          </a:prstGeom>
        </p:spPr>
        <p:txBody>
          <a:bodyPr/>
          <a:lstStyle/>
          <a:p>
            <a:pPr lvl="0" defTabSz="576072">
              <a:defRPr b="0" sz="1800">
                <a:solidFill>
                  <a:srgbClr val="000000"/>
                </a:solidFill>
              </a:defRPr>
            </a:pPr>
            <a:r>
              <a:rPr sz="2268">
                <a:solidFill>
                  <a:srgbClr val="D8222A"/>
                </a:solidFill>
                <a:latin typeface="Rubik"/>
                <a:ea typeface="Rubik"/>
                <a:cs typeface="Rubik"/>
                <a:sym typeface="Rubik"/>
              </a:rPr>
              <a:t>But, help came…</a:t>
            </a:r>
            <a:br>
              <a:rPr sz="2268">
                <a:solidFill>
                  <a:srgbClr val="D8222A"/>
                </a:solidFill>
                <a:latin typeface="Rubik"/>
                <a:ea typeface="Rubik"/>
                <a:cs typeface="Rubik"/>
                <a:sym typeface="Rubik"/>
              </a:rPr>
            </a:br>
          </a:p>
        </p:txBody>
      </p:sp>
      <p:sp>
        <p:nvSpPr>
          <p:cNvPr id="112" name="Shape 112"/>
          <p:cNvSpPr/>
          <p:nvPr/>
        </p:nvSpPr>
        <p:spPr>
          <a:xfrm>
            <a:off x="513725" y="3598100"/>
            <a:ext cx="8266512" cy="13906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>
              <a:lnSpc>
                <a:spcPct val="110000"/>
              </a:lnSpc>
              <a:spcBef>
                <a:spcPts val="1200"/>
              </a:spcBef>
            </a:pPr>
            <a:r>
              <a:rPr sz="3600">
                <a:latin typeface="Rubik"/>
                <a:ea typeface="Rubik"/>
                <a:cs typeface="Rubik"/>
                <a:sym typeface="Rubik"/>
              </a:rPr>
              <a:t>All these blessed me,</a:t>
            </a:r>
            <a:endParaRPr sz="3600">
              <a:latin typeface="Rubik"/>
              <a:ea typeface="Rubik"/>
              <a:cs typeface="Rubik"/>
              <a:sym typeface="Rubik"/>
            </a:endParaRPr>
          </a:p>
          <a:p>
            <a:pPr lvl="0">
              <a:lnSpc>
                <a:spcPct val="110000"/>
              </a:lnSpc>
              <a:spcBef>
                <a:spcPts val="1200"/>
              </a:spcBef>
            </a:pPr>
            <a:r>
              <a:rPr sz="3600">
                <a:latin typeface="Rubik"/>
                <a:ea typeface="Rubik"/>
                <a:cs typeface="Rubik"/>
                <a:sym typeface="Rubik"/>
              </a:rPr>
              <a:t>making me happy</a:t>
            </a:r>
          </a:p>
        </p:txBody>
      </p:sp>
      <p:pic>
        <p:nvPicPr>
          <p:cNvPr id="113" name="image5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094506" y="3237115"/>
            <a:ext cx="5434940" cy="362088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age6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070873" y="1438961"/>
            <a:ext cx="1322605" cy="1322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7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58255" y="1434289"/>
            <a:ext cx="1369569" cy="1369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8.jp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860277" y="1371175"/>
            <a:ext cx="1458178" cy="14581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17" name="image9.jpg"/>
          <p:cNvPicPr/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492926" y="1415211"/>
            <a:ext cx="1364896" cy="1364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8" name="image10.jpg"/>
          <p:cNvPicPr/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736494" y="1372617"/>
            <a:ext cx="1431240" cy="14312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/>
          <p:nvPr>
            <p:ph type="body" idx="1"/>
          </p:nvPr>
        </p:nvSpPr>
        <p:spPr>
          <a:xfrm>
            <a:off x="3373042" y="2237125"/>
            <a:ext cx="4761308" cy="730404"/>
          </a:xfrm>
          <a:prstGeom prst="rect">
            <a:avLst/>
          </a:prstGeom>
        </p:spPr>
        <p:txBody>
          <a:bodyPr/>
          <a:lstStyle/>
          <a:p>
            <a:pPr lvl="0" defTabSz="457200">
              <a:spcBef>
                <a:spcPts val="500"/>
              </a:spcBef>
              <a:defRPr sz="1800"/>
            </a:pPr>
            <a:r>
              <a:rPr sz="1600">
                <a:latin typeface="Rubik"/>
                <a:ea typeface="Rubik"/>
                <a:cs typeface="Rubik"/>
                <a:sym typeface="Rubik"/>
              </a:rPr>
              <a:t>Rev Thomas Bowman Stephenson</a:t>
            </a:r>
            <a:endParaRPr sz="1600">
              <a:latin typeface="Rubik"/>
              <a:ea typeface="Rubik"/>
              <a:cs typeface="Rubik"/>
              <a:sym typeface="Rubik"/>
            </a:endParaRPr>
          </a:p>
          <a:p>
            <a:pPr lvl="0" defTabSz="457200">
              <a:spcBef>
                <a:spcPts val="500"/>
              </a:spcBef>
              <a:defRPr sz="1800"/>
            </a:pPr>
            <a:r>
              <a:rPr sz="1000">
                <a:latin typeface="Rubik"/>
                <a:ea typeface="Rubik"/>
                <a:cs typeface="Rubik"/>
                <a:sym typeface="Rubik"/>
              </a:rPr>
              <a:t>Methodist minister &amp;</a:t>
            </a:r>
            <a:endParaRPr sz="1000">
              <a:latin typeface="Rubik"/>
              <a:ea typeface="Rubik"/>
              <a:cs typeface="Rubik"/>
              <a:sym typeface="Rubik"/>
            </a:endParaRPr>
          </a:p>
          <a:p>
            <a:pPr lvl="0" defTabSz="457200">
              <a:spcBef>
                <a:spcPts val="500"/>
              </a:spcBef>
              <a:defRPr sz="1800"/>
            </a:pPr>
            <a:r>
              <a:rPr sz="1000">
                <a:latin typeface="Rubik"/>
                <a:ea typeface="Rubik"/>
                <a:cs typeface="Rubik"/>
                <a:sym typeface="Rubik"/>
              </a:rPr>
              <a:t>founder, National Children’s Home</a:t>
            </a:r>
          </a:p>
        </p:txBody>
      </p:sp>
      <p:sp>
        <p:nvSpPr>
          <p:cNvPr id="123" name="Shape 123"/>
          <p:cNvSpPr/>
          <p:nvPr>
            <p:ph type="title"/>
          </p:nvPr>
        </p:nvSpPr>
        <p:spPr>
          <a:xfrm>
            <a:off x="629839" y="453583"/>
            <a:ext cx="7828362" cy="761048"/>
          </a:xfrm>
          <a:prstGeom prst="rect">
            <a:avLst/>
          </a:prstGeom>
        </p:spPr>
        <p:txBody>
          <a:bodyPr/>
          <a:lstStyle>
            <a:lvl1pPr>
              <a:defRPr b="0">
                <a:latin typeface="Rubik"/>
                <a:ea typeface="Rubik"/>
                <a:cs typeface="Rubik"/>
                <a:sym typeface="Rubik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D8222A"/>
                </a:solidFill>
              </a:rPr>
              <a:t>In 1869…</a:t>
            </a:r>
          </a:p>
        </p:txBody>
      </p:sp>
      <p:pic>
        <p:nvPicPr>
          <p:cNvPr id="124" name="image11.png"/>
          <p:cNvPicPr/>
          <p:nvPr/>
        </p:nvPicPr>
        <p:blipFill>
          <a:blip r:embed="rId3">
            <a:extLst/>
          </a:blip>
          <a:srcRect l="0" t="4156" r="2591" b="4722"/>
          <a:stretch>
            <a:fillRect/>
          </a:stretch>
        </p:blipFill>
        <p:spPr>
          <a:xfrm>
            <a:off x="629840" y="1352549"/>
            <a:ext cx="2551511" cy="371475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92100" dist="1397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/>
          <p:nvPr>
            <p:ph type="title"/>
          </p:nvPr>
        </p:nvSpPr>
        <p:spPr>
          <a:xfrm>
            <a:off x="629839" y="213772"/>
            <a:ext cx="7828362" cy="761049"/>
          </a:xfrm>
          <a:prstGeom prst="rect">
            <a:avLst/>
          </a:prstGeom>
        </p:spPr>
        <p:txBody>
          <a:bodyPr/>
          <a:lstStyle/>
          <a:p>
            <a:pPr lvl="0" defTabSz="576072">
              <a:defRPr b="0" sz="1800">
                <a:solidFill>
                  <a:srgbClr val="000000"/>
                </a:solidFill>
              </a:defRPr>
            </a:pPr>
            <a:r>
              <a:rPr sz="2268">
                <a:solidFill>
                  <a:srgbClr val="D8222A"/>
                </a:solidFill>
                <a:latin typeface="Rubik"/>
                <a:ea typeface="Rubik"/>
                <a:cs typeface="Rubik"/>
                <a:sym typeface="Rubik"/>
              </a:rPr>
              <a:t>The blessing continues daily…</a:t>
            </a:r>
            <a:br>
              <a:rPr sz="2268">
                <a:solidFill>
                  <a:srgbClr val="D8222A"/>
                </a:solidFill>
                <a:latin typeface="Rubik"/>
                <a:ea typeface="Rubik"/>
                <a:cs typeface="Rubik"/>
                <a:sym typeface="Rubik"/>
              </a:rPr>
            </a:br>
          </a:p>
        </p:txBody>
      </p:sp>
      <p:sp>
        <p:nvSpPr>
          <p:cNvPr id="129" name="Shape 129"/>
          <p:cNvSpPr/>
          <p:nvPr/>
        </p:nvSpPr>
        <p:spPr>
          <a:xfrm>
            <a:off x="410764" y="1158958"/>
            <a:ext cx="8370380" cy="3307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lnSpc>
                <a:spcPct val="110000"/>
              </a:lnSpc>
              <a:spcBef>
                <a:spcPts val="1200"/>
              </a:spcBef>
            </a:pPr>
            <a:r>
              <a:rPr sz="3200">
                <a:latin typeface="Rubik"/>
                <a:ea typeface="Rubik"/>
                <a:cs typeface="Rubik"/>
                <a:sym typeface="Rubik"/>
              </a:rPr>
              <a:t>370,000 children and families</a:t>
            </a:r>
            <a:endParaRPr sz="3200">
              <a:latin typeface="Rubik"/>
              <a:ea typeface="Rubik"/>
              <a:cs typeface="Rubik"/>
              <a:sym typeface="Rubik"/>
            </a:endParaRPr>
          </a:p>
          <a:p>
            <a:pPr lvl="0" algn="ctr">
              <a:lnSpc>
                <a:spcPct val="110000"/>
              </a:lnSpc>
              <a:spcBef>
                <a:spcPts val="1200"/>
              </a:spcBef>
            </a:pPr>
            <a:r>
              <a:rPr sz="3200">
                <a:latin typeface="Rubik"/>
                <a:ea typeface="Rubik"/>
                <a:cs typeface="Rubik"/>
                <a:sym typeface="Rubik"/>
              </a:rPr>
              <a:t>Disabled children</a:t>
            </a:r>
            <a:endParaRPr sz="3200">
              <a:latin typeface="Rubik"/>
              <a:ea typeface="Rubik"/>
              <a:cs typeface="Rubik"/>
              <a:sym typeface="Rubik"/>
            </a:endParaRPr>
          </a:p>
          <a:p>
            <a:pPr lvl="0" algn="ctr">
              <a:lnSpc>
                <a:spcPct val="110000"/>
              </a:lnSpc>
              <a:spcBef>
                <a:spcPts val="1200"/>
              </a:spcBef>
            </a:pPr>
            <a:r>
              <a:rPr sz="3200">
                <a:latin typeface="Rubik"/>
                <a:ea typeface="Rubik"/>
                <a:cs typeface="Rubik"/>
                <a:sym typeface="Rubik"/>
              </a:rPr>
              <a:t>Young unemployed</a:t>
            </a:r>
            <a:endParaRPr sz="3200">
              <a:latin typeface="Rubik"/>
              <a:ea typeface="Rubik"/>
              <a:cs typeface="Rubik"/>
              <a:sym typeface="Rubik"/>
            </a:endParaRPr>
          </a:p>
          <a:p>
            <a:pPr lvl="0" algn="ctr">
              <a:lnSpc>
                <a:spcPct val="110000"/>
              </a:lnSpc>
              <a:spcBef>
                <a:spcPts val="1200"/>
              </a:spcBef>
            </a:pPr>
            <a:r>
              <a:rPr sz="3200">
                <a:latin typeface="Rubik"/>
                <a:ea typeface="Rubik"/>
                <a:cs typeface="Rubik"/>
                <a:sym typeface="Rubik"/>
              </a:rPr>
              <a:t>Children placed in safe, loving homes</a:t>
            </a:r>
            <a:endParaRPr sz="3200">
              <a:latin typeface="Rubik"/>
              <a:ea typeface="Rubik"/>
              <a:cs typeface="Rubik"/>
              <a:sym typeface="Rubik"/>
            </a:endParaRPr>
          </a:p>
          <a:p>
            <a:pPr lvl="0" algn="ctr">
              <a:lnSpc>
                <a:spcPct val="110000"/>
              </a:lnSpc>
              <a:spcBef>
                <a:spcPts val="1200"/>
              </a:spcBef>
            </a:pPr>
            <a:r>
              <a:rPr sz="3200">
                <a:latin typeface="Rubik"/>
                <a:ea typeface="Rubik"/>
                <a:cs typeface="Rubik"/>
                <a:sym typeface="Rubik"/>
              </a:rPr>
              <a:t>Over 600 children’s services</a:t>
            </a:r>
          </a:p>
        </p:txBody>
      </p:sp>
    </p:spTree>
  </p:cSld>
  <p:clrMapOvr>
    <a:masterClrMapping/>
  </p:clrMapOvr>
  <p:transition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</a:p>
        </p:txBody>
      </p:sp>
      <p:sp>
        <p:nvSpPr>
          <p:cNvPr id="134" name="Shape 134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b="0" sz="1800">
                <a:solidFill>
                  <a:srgbClr val="000000"/>
                </a:solidFill>
              </a:defRPr>
            </a:pPr>
            <a:r>
              <a:rPr b="1" sz="3000">
                <a:solidFill>
                  <a:srgbClr val="D8222A"/>
                </a:solidFill>
              </a:rPr>
              <a:t>Grainne’s story</a:t>
            </a:r>
          </a:p>
        </p:txBody>
      </p:sp>
      <p:pic>
        <p:nvPicPr>
          <p:cNvPr id="135" name="20180203_17161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93802" y="1330920"/>
            <a:ext cx="2163637" cy="384646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>
            <p:ph type="title"/>
          </p:nvPr>
        </p:nvSpPr>
        <p:spPr>
          <a:xfrm>
            <a:off x="410765" y="213772"/>
            <a:ext cx="8370376" cy="761049"/>
          </a:xfrm>
          <a:prstGeom prst="rect">
            <a:avLst/>
          </a:prstGeom>
        </p:spPr>
        <p:txBody>
          <a:bodyPr/>
          <a:lstStyle/>
          <a:p>
            <a:pPr lvl="0" defTabSz="576072">
              <a:defRPr b="0" sz="1800">
                <a:solidFill>
                  <a:srgbClr val="000000"/>
                </a:solidFill>
              </a:defRPr>
            </a:pPr>
            <a:r>
              <a:rPr sz="2268">
                <a:solidFill>
                  <a:srgbClr val="D8222A"/>
                </a:solidFill>
                <a:latin typeface="Rubik"/>
                <a:ea typeface="Rubik"/>
                <a:cs typeface="Rubik"/>
                <a:sym typeface="Rubik"/>
              </a:rPr>
              <a:t>You too can be a blessing to someone</a:t>
            </a:r>
            <a:br>
              <a:rPr sz="2268">
                <a:solidFill>
                  <a:srgbClr val="D8222A"/>
                </a:solidFill>
                <a:latin typeface="Rubik"/>
                <a:ea typeface="Rubik"/>
                <a:cs typeface="Rubik"/>
                <a:sym typeface="Rubik"/>
              </a:rPr>
            </a:br>
          </a:p>
        </p:txBody>
      </p:sp>
      <p:sp>
        <p:nvSpPr>
          <p:cNvPr id="138" name="Shape 138"/>
          <p:cNvSpPr/>
          <p:nvPr/>
        </p:nvSpPr>
        <p:spPr>
          <a:xfrm>
            <a:off x="410764" y="1158958"/>
            <a:ext cx="8370380" cy="3990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lvl="0" algn="ctr">
              <a:lnSpc>
                <a:spcPct val="110000"/>
              </a:lnSpc>
              <a:spcBef>
                <a:spcPts val="1200"/>
              </a:spcBef>
            </a:pPr>
            <a:r>
              <a:rPr sz="3200">
                <a:latin typeface="Rubik"/>
                <a:ea typeface="Rubik"/>
                <a:cs typeface="Rubik"/>
                <a:sym typeface="Rubik"/>
              </a:rPr>
              <a:t>Pray</a:t>
            </a:r>
            <a:endParaRPr sz="3200">
              <a:latin typeface="Rubik"/>
              <a:ea typeface="Rubik"/>
              <a:cs typeface="Rubik"/>
              <a:sym typeface="Rubik"/>
            </a:endParaRPr>
          </a:p>
          <a:p>
            <a:pPr lvl="0" algn="ctr">
              <a:lnSpc>
                <a:spcPct val="110000"/>
              </a:lnSpc>
              <a:spcBef>
                <a:spcPts val="1200"/>
              </a:spcBef>
            </a:pPr>
            <a:r>
              <a:rPr sz="3200">
                <a:latin typeface="Rubik"/>
                <a:ea typeface="Rubik"/>
                <a:cs typeface="Rubik"/>
                <a:sym typeface="Rubik"/>
              </a:rPr>
              <a:t>Say something nice</a:t>
            </a:r>
            <a:endParaRPr sz="3200">
              <a:latin typeface="Rubik"/>
              <a:ea typeface="Rubik"/>
              <a:cs typeface="Rubik"/>
              <a:sym typeface="Rubik"/>
            </a:endParaRPr>
          </a:p>
          <a:p>
            <a:pPr lvl="0" algn="ctr">
              <a:lnSpc>
                <a:spcPct val="110000"/>
              </a:lnSpc>
              <a:spcBef>
                <a:spcPts val="1200"/>
              </a:spcBef>
            </a:pPr>
            <a:r>
              <a:rPr sz="3200">
                <a:latin typeface="Rubik"/>
                <a:ea typeface="Rubik"/>
                <a:cs typeface="Rubik"/>
                <a:sym typeface="Rubik"/>
              </a:rPr>
              <a:t>Spend time with someone </a:t>
            </a:r>
            <a:endParaRPr sz="3200">
              <a:latin typeface="Rubik"/>
              <a:ea typeface="Rubik"/>
              <a:cs typeface="Rubik"/>
              <a:sym typeface="Rubik"/>
            </a:endParaRPr>
          </a:p>
          <a:p>
            <a:pPr lvl="0" algn="ctr">
              <a:lnSpc>
                <a:spcPct val="110000"/>
              </a:lnSpc>
              <a:spcBef>
                <a:spcPts val="1200"/>
              </a:spcBef>
            </a:pPr>
            <a:r>
              <a:rPr sz="3200">
                <a:latin typeface="Rubik"/>
                <a:ea typeface="Rubik"/>
                <a:cs typeface="Rubik"/>
                <a:sym typeface="Rubik"/>
              </a:rPr>
              <a:t>Volunteer for a good cause </a:t>
            </a:r>
            <a:endParaRPr sz="3200">
              <a:latin typeface="Rubik"/>
              <a:ea typeface="Rubik"/>
              <a:cs typeface="Rubik"/>
              <a:sym typeface="Rubik"/>
            </a:endParaRPr>
          </a:p>
          <a:p>
            <a:pPr lvl="0" algn="ctr">
              <a:lnSpc>
                <a:spcPct val="110000"/>
              </a:lnSpc>
              <a:spcBef>
                <a:spcPts val="1200"/>
              </a:spcBef>
            </a:pPr>
            <a:r>
              <a:rPr b="1" sz="3200">
                <a:solidFill>
                  <a:srgbClr val="D8222A"/>
                </a:solidFill>
                <a:latin typeface="Rubik"/>
                <a:ea typeface="Rubik"/>
                <a:cs typeface="Rubik"/>
                <a:sym typeface="Rubik"/>
              </a:rPr>
              <a:t>Smile!</a:t>
            </a:r>
            <a:endParaRPr b="1" sz="3200">
              <a:latin typeface="Rubik"/>
              <a:ea typeface="Rubik"/>
              <a:cs typeface="Rubik"/>
              <a:sym typeface="Rubik"/>
            </a:endParaRPr>
          </a:p>
        </p:txBody>
      </p:sp>
      <p:pic>
        <p:nvPicPr>
          <p:cNvPr id="139" name="image12.png"/>
          <p:cNvPicPr/>
          <p:nvPr/>
        </p:nvPicPr>
        <p:blipFill>
          <a:blip r:embed="rId3">
            <a:extLst/>
          </a:blip>
          <a:srcRect l="15756" t="0" r="30349" b="0"/>
          <a:stretch>
            <a:fillRect/>
          </a:stretch>
        </p:blipFill>
        <p:spPr>
          <a:xfrm>
            <a:off x="6662056" y="3755659"/>
            <a:ext cx="2512424" cy="31023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 advClick="1"/>
</p:sld>
</file>

<file path=ppt/theme/theme1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8222A"/>
      </a:accent1>
      <a:accent2>
        <a:srgbClr val="DAABB4"/>
      </a:accent2>
      <a:accent3>
        <a:srgbClr val="66ABAD"/>
      </a:accent3>
      <a:accent4>
        <a:srgbClr val="E2BD3A"/>
      </a:accent4>
      <a:accent5>
        <a:srgbClr val="7DB695"/>
      </a:accent5>
      <a:accent6>
        <a:srgbClr val="49667E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EFE"/>
        </a:solidFill>
        <a:ln w="12700" cap="flat">
          <a:solidFill>
            <a:srgbClr val="D8222A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377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D8222A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377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D8222A"/>
      </a:accent1>
      <a:accent2>
        <a:srgbClr val="DAABB4"/>
      </a:accent2>
      <a:accent3>
        <a:srgbClr val="66ABAD"/>
      </a:accent3>
      <a:accent4>
        <a:srgbClr val="E2BD3A"/>
      </a:accent4>
      <a:accent5>
        <a:srgbClr val="7DB695"/>
      </a:accent5>
      <a:accent6>
        <a:srgbClr val="49667E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EFE"/>
        </a:solidFill>
        <a:ln w="12700" cap="flat">
          <a:solidFill>
            <a:srgbClr val="D8222A"/>
          </a:solidFill>
          <a:prstDash val="solid"/>
          <a:miter lim="8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377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rgbClr val="D8222A"/>
          </a:solidFill>
          <a:prstDash val="solid"/>
          <a:miter lim="8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377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